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fntdata" ContentType="application/x-fontdata"/>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autoCompressPictures="0">
  <p:sldMasterIdLst>
    <p:sldMasterId id="2147483671" r:id="rId1"/>
    <p:sldMasterId id="2147483672" r:id="rId2"/>
  </p:sldMasterIdLst>
  <p:notesMasterIdLst>
    <p:notesMasterId r:id="rId15"/>
  </p:notes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Lst>
  <p:sldSz cx="9144000" cy="5143500" type="screen16x9"/>
  <p:notesSz cx="6858000" cy="9144000"/>
  <p:embeddedFontLst>
    <p:embeddedFont>
      <p:font typeface="Corbel" panose="020B0503020204020204" pitchFamily="34" charset="0"/>
      <p:regular r:id="rId16"/>
      <p:bold r:id="rId17"/>
      <p:italic r:id="rId18"/>
      <p:boldItalic r:id="rId19"/>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0"/>
    <p:restoredTop sz="94666"/>
  </p:normalViewPr>
  <p:slideViewPr>
    <p:cSldViewPr snapToGrid="0" snapToObjects="1">
      <p:cViewPr varScale="1">
        <p:scale>
          <a:sx n="130" d="100"/>
          <a:sy n="130" d="100"/>
        </p:scale>
        <p:origin x="280" y="19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font" Target="fonts/font3.fntdata"/><Relationship Id="rId3" Type="http://schemas.openxmlformats.org/officeDocument/2006/relationships/slide" Target="slides/slide1.xml"/><Relationship Id="rId21"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font" Target="fonts/font2.fntdata"/><Relationship Id="rId2" Type="http://schemas.openxmlformats.org/officeDocument/2006/relationships/slideMaster" Target="slideMasters/slideMaster2.xml"/><Relationship Id="rId16" Type="http://schemas.openxmlformats.org/officeDocument/2006/relationships/font" Target="fonts/font1.fntdata"/><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notesMaster" Target="notesMasters/notesMaster1.xml"/><Relationship Id="rId23"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font" Target="fonts/font4.fntdata"/><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1"/>
        <p:cNvGrpSpPr/>
        <p:nvPr/>
      </p:nvGrpSpPr>
      <p:grpSpPr>
        <a:xfrm>
          <a:off x="0" y="0"/>
          <a:ext cx="0" cy="0"/>
          <a:chOff x="0" y="0"/>
          <a:chExt cx="0" cy="0"/>
        </a:xfrm>
      </p:grpSpPr>
      <p:sp>
        <p:nvSpPr>
          <p:cNvPr id="132" name="Google Shape;132;g5c66049e5c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33" name="Google Shape;133;g5c66049e5c_0_0: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200"/>
              <a:buFont typeface="Arial"/>
              <a:buNone/>
            </a:pPr>
            <a:endParaRPr sz="1200" b="0" i="0" u="none" strike="noStrike" cap="none">
              <a:solidFill>
                <a:schemeClr val="dk1"/>
              </a:solidFill>
              <a:latin typeface="Calibri"/>
              <a:ea typeface="Calibri"/>
              <a:cs typeface="Calibri"/>
              <a:sym typeface="Calibri"/>
            </a:endParaRPr>
          </a:p>
        </p:txBody>
      </p:sp>
      <p:sp>
        <p:nvSpPr>
          <p:cNvPr id="134" name="Google Shape;134;g5c66049e5c_0_0:notes"/>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chemeClr val="dk1"/>
              </a:buClr>
              <a:buSzPts val="1200"/>
              <a:buFont typeface="Arial"/>
              <a:buNone/>
            </a:pPr>
            <a:fld id="{00000000-1234-1234-1234-123412341234}" type="slidenum">
              <a:rPr lang="nl" sz="1200" b="0" i="0" u="none" strike="noStrike" cap="none">
                <a:solidFill>
                  <a:schemeClr val="dk1"/>
                </a:solidFill>
                <a:latin typeface="Arial"/>
                <a:ea typeface="Arial"/>
                <a:cs typeface="Arial"/>
                <a:sym typeface="Arial"/>
              </a:rPr>
              <a:t>1</a:t>
            </a:fld>
            <a:endParaRPr sz="1200" b="0" i="0" u="none" strike="noStrike" cap="none">
              <a:solidFill>
                <a:schemeClr val="dk1"/>
              </a:solidFill>
              <a:latin typeface="Arial"/>
              <a:ea typeface="Arial"/>
              <a:cs typeface="Arial"/>
              <a:sym typeface="Arial"/>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4"/>
        <p:cNvGrpSpPr/>
        <p:nvPr/>
      </p:nvGrpSpPr>
      <p:grpSpPr>
        <a:xfrm>
          <a:off x="0" y="0"/>
          <a:ext cx="0" cy="0"/>
          <a:chOff x="0" y="0"/>
          <a:chExt cx="0" cy="0"/>
        </a:xfrm>
      </p:grpSpPr>
      <p:sp>
        <p:nvSpPr>
          <p:cNvPr id="255" name="Google Shape;255;g5c66049e5c_0_110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56" name="Google Shape;256;g5c66049e5c_0_1109: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200"/>
              <a:buFont typeface="Arial"/>
              <a:buNone/>
            </a:pPr>
            <a:endParaRPr sz="1200" b="0" i="0" u="none" strike="noStrike" cap="none">
              <a:solidFill>
                <a:schemeClr val="dk1"/>
              </a:solidFill>
              <a:latin typeface="Calibri"/>
              <a:ea typeface="Calibri"/>
              <a:cs typeface="Calibri"/>
              <a:sym typeface="Calibri"/>
            </a:endParaRPr>
          </a:p>
        </p:txBody>
      </p:sp>
      <p:sp>
        <p:nvSpPr>
          <p:cNvPr id="257" name="Google Shape;257;g5c66049e5c_0_1109:notes"/>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chemeClr val="dk1"/>
              </a:buClr>
              <a:buSzPts val="1200"/>
              <a:buFont typeface="Arial"/>
              <a:buNone/>
            </a:pPr>
            <a:fld id="{00000000-1234-1234-1234-123412341234}" type="slidenum">
              <a:rPr lang="nl" sz="1200" b="0" i="0" u="none" strike="noStrike" cap="none">
                <a:solidFill>
                  <a:schemeClr val="dk1"/>
                </a:solidFill>
                <a:latin typeface="Arial"/>
                <a:ea typeface="Arial"/>
                <a:cs typeface="Arial"/>
                <a:sym typeface="Arial"/>
              </a:rPr>
              <a:t>10</a:t>
            </a:fld>
            <a:endParaRPr sz="1200" b="0" i="0" u="none" strike="noStrike" cap="none">
              <a:solidFill>
                <a:schemeClr val="dk1"/>
              </a:solidFill>
              <a:latin typeface="Arial"/>
              <a:ea typeface="Arial"/>
              <a:cs typeface="Arial"/>
              <a:sym typeface="Arial"/>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2"/>
        <p:cNvGrpSpPr/>
        <p:nvPr/>
      </p:nvGrpSpPr>
      <p:grpSpPr>
        <a:xfrm>
          <a:off x="0" y="0"/>
          <a:ext cx="0" cy="0"/>
          <a:chOff x="0" y="0"/>
          <a:chExt cx="0" cy="0"/>
        </a:xfrm>
      </p:grpSpPr>
      <p:sp>
        <p:nvSpPr>
          <p:cNvPr id="273" name="Google Shape;273;g5c66049e5c_0_10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74" name="Google Shape;274;g5c66049e5c_0_108: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200"/>
              <a:buFont typeface="Arial"/>
              <a:buNone/>
            </a:pPr>
            <a:endParaRPr sz="1200" b="0" i="0" u="none" strike="noStrike" cap="none">
              <a:solidFill>
                <a:schemeClr val="dk1"/>
              </a:solidFill>
              <a:latin typeface="Calibri"/>
              <a:ea typeface="Calibri"/>
              <a:cs typeface="Calibri"/>
              <a:sym typeface="Calibri"/>
            </a:endParaRPr>
          </a:p>
        </p:txBody>
      </p:sp>
      <p:sp>
        <p:nvSpPr>
          <p:cNvPr id="275" name="Google Shape;275;g5c66049e5c_0_108:notes"/>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chemeClr val="dk1"/>
              </a:buClr>
              <a:buSzPts val="1200"/>
              <a:buFont typeface="Arial"/>
              <a:buNone/>
            </a:pPr>
            <a:fld id="{00000000-1234-1234-1234-123412341234}" type="slidenum">
              <a:rPr lang="nl" sz="1200" b="0" i="0" u="none" strike="noStrike" cap="none">
                <a:solidFill>
                  <a:schemeClr val="dk1"/>
                </a:solidFill>
                <a:latin typeface="Arial"/>
                <a:ea typeface="Arial"/>
                <a:cs typeface="Arial"/>
                <a:sym typeface="Arial"/>
              </a:rPr>
              <a:t>11</a:t>
            </a:fld>
            <a:endParaRPr sz="1200" b="0" i="0" u="none" strike="noStrike" cap="none">
              <a:solidFill>
                <a:schemeClr val="dk1"/>
              </a:solidFill>
              <a:latin typeface="Arial"/>
              <a:ea typeface="Arial"/>
              <a:cs typeface="Arial"/>
              <a:sym typeface="Arial"/>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3"/>
        <p:cNvGrpSpPr/>
        <p:nvPr/>
      </p:nvGrpSpPr>
      <p:grpSpPr>
        <a:xfrm>
          <a:off x="0" y="0"/>
          <a:ext cx="0" cy="0"/>
          <a:chOff x="0" y="0"/>
          <a:chExt cx="0" cy="0"/>
        </a:xfrm>
      </p:grpSpPr>
      <p:sp>
        <p:nvSpPr>
          <p:cNvPr id="284" name="Google Shape;284;g5c66049e5c_0_86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85" name="Google Shape;285;g5c66049e5c_0_867: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200"/>
              <a:buFont typeface="Arial"/>
              <a:buNone/>
            </a:pPr>
            <a:endParaRPr sz="1200" b="0" i="0" u="none" strike="noStrike" cap="none">
              <a:solidFill>
                <a:schemeClr val="dk1"/>
              </a:solidFill>
              <a:latin typeface="Calibri"/>
              <a:ea typeface="Calibri"/>
              <a:cs typeface="Calibri"/>
              <a:sym typeface="Calibri"/>
            </a:endParaRPr>
          </a:p>
        </p:txBody>
      </p:sp>
      <p:sp>
        <p:nvSpPr>
          <p:cNvPr id="286" name="Google Shape;286;g5c66049e5c_0_867:notes"/>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chemeClr val="dk1"/>
              </a:buClr>
              <a:buSzPts val="1200"/>
              <a:buFont typeface="Arial"/>
              <a:buNone/>
            </a:pPr>
            <a:fld id="{00000000-1234-1234-1234-123412341234}" type="slidenum">
              <a:rPr lang="nl" sz="1200" b="0" i="0" u="none" strike="noStrike" cap="none">
                <a:solidFill>
                  <a:schemeClr val="dk1"/>
                </a:solidFill>
                <a:latin typeface="Arial"/>
                <a:ea typeface="Arial"/>
                <a:cs typeface="Arial"/>
                <a:sym typeface="Arial"/>
              </a:rPr>
              <a:t>12</a:t>
            </a:fld>
            <a:endParaRPr sz="1200" b="0" i="0" u="none" strike="noStrike" cap="none">
              <a:solidFill>
                <a:schemeClr val="dk1"/>
              </a:solidFill>
              <a:latin typeface="Arial"/>
              <a:ea typeface="Arial"/>
              <a:cs typeface="Arial"/>
              <a:sym typeface="Arial"/>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7"/>
        <p:cNvGrpSpPr/>
        <p:nvPr/>
      </p:nvGrpSpPr>
      <p:grpSpPr>
        <a:xfrm>
          <a:off x="0" y="0"/>
          <a:ext cx="0" cy="0"/>
          <a:chOff x="0" y="0"/>
          <a:chExt cx="0" cy="0"/>
        </a:xfrm>
      </p:grpSpPr>
      <p:sp>
        <p:nvSpPr>
          <p:cNvPr id="148" name="Google Shape;148;g5c66049e5c_0_69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49" name="Google Shape;149;g5c66049e5c_0_699: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200"/>
              <a:buFont typeface="Arial"/>
              <a:buNone/>
            </a:pPr>
            <a:endParaRPr sz="1200" b="0" i="0" u="none" strike="noStrike" cap="none">
              <a:solidFill>
                <a:schemeClr val="dk1"/>
              </a:solidFill>
              <a:latin typeface="Calibri"/>
              <a:ea typeface="Calibri"/>
              <a:cs typeface="Calibri"/>
              <a:sym typeface="Calibri"/>
            </a:endParaRPr>
          </a:p>
        </p:txBody>
      </p:sp>
      <p:sp>
        <p:nvSpPr>
          <p:cNvPr id="150" name="Google Shape;150;g5c66049e5c_0_699:notes"/>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chemeClr val="dk1"/>
              </a:buClr>
              <a:buSzPts val="1200"/>
              <a:buFont typeface="Arial"/>
              <a:buNone/>
            </a:pPr>
            <a:fld id="{00000000-1234-1234-1234-123412341234}" type="slidenum">
              <a:rPr lang="nl" sz="1200" b="0" i="0" u="none" strike="noStrike" cap="none">
                <a:solidFill>
                  <a:schemeClr val="dk1"/>
                </a:solidFill>
                <a:latin typeface="Arial"/>
                <a:ea typeface="Arial"/>
                <a:cs typeface="Arial"/>
                <a:sym typeface="Arial"/>
              </a:rPr>
              <a:t>2</a:t>
            </a:fld>
            <a:endParaRPr sz="1200" b="0" i="0" u="none" strike="noStrike" cap="none">
              <a:solidFill>
                <a:schemeClr val="dk1"/>
              </a:solidFill>
              <a:latin typeface="Arial"/>
              <a:ea typeface="Arial"/>
              <a:cs typeface="Arial"/>
              <a:sym typeface="Arial"/>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4"/>
        <p:cNvGrpSpPr/>
        <p:nvPr/>
      </p:nvGrpSpPr>
      <p:grpSpPr>
        <a:xfrm>
          <a:off x="0" y="0"/>
          <a:ext cx="0" cy="0"/>
          <a:chOff x="0" y="0"/>
          <a:chExt cx="0" cy="0"/>
        </a:xfrm>
      </p:grpSpPr>
      <p:sp>
        <p:nvSpPr>
          <p:cNvPr id="165" name="Google Shape;165;g5c66049e5c_0_1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66" name="Google Shape;166;g5c66049e5c_0_15: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200"/>
              <a:buFont typeface="Arial"/>
              <a:buNone/>
            </a:pPr>
            <a:endParaRPr sz="1200" b="0" i="0" u="none" strike="noStrike" cap="none">
              <a:solidFill>
                <a:schemeClr val="dk1"/>
              </a:solidFill>
              <a:latin typeface="Calibri"/>
              <a:ea typeface="Calibri"/>
              <a:cs typeface="Calibri"/>
              <a:sym typeface="Calibri"/>
            </a:endParaRPr>
          </a:p>
        </p:txBody>
      </p:sp>
      <p:sp>
        <p:nvSpPr>
          <p:cNvPr id="167" name="Google Shape;167;g5c66049e5c_0_15:notes"/>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chemeClr val="dk1"/>
              </a:buClr>
              <a:buSzPts val="1200"/>
              <a:buFont typeface="Arial"/>
              <a:buNone/>
            </a:pPr>
            <a:fld id="{00000000-1234-1234-1234-123412341234}" type="slidenum">
              <a:rPr lang="nl" sz="1200" b="0" i="0" u="none" strike="noStrike" cap="none">
                <a:solidFill>
                  <a:schemeClr val="dk1"/>
                </a:solidFill>
                <a:latin typeface="Arial"/>
                <a:ea typeface="Arial"/>
                <a:cs typeface="Arial"/>
                <a:sym typeface="Arial"/>
              </a:rPr>
              <a:t>3</a:t>
            </a:fld>
            <a:endParaRPr sz="1200" b="0" i="0" u="none" strike="noStrike" cap="none">
              <a:solidFill>
                <a:schemeClr val="dk1"/>
              </a:solidFill>
              <a:latin typeface="Arial"/>
              <a:ea typeface="Arial"/>
              <a:cs typeface="Arial"/>
              <a:sym typeface="Arial"/>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4"/>
        <p:cNvGrpSpPr/>
        <p:nvPr/>
      </p:nvGrpSpPr>
      <p:grpSpPr>
        <a:xfrm>
          <a:off x="0" y="0"/>
          <a:ext cx="0" cy="0"/>
          <a:chOff x="0" y="0"/>
          <a:chExt cx="0" cy="0"/>
        </a:xfrm>
      </p:grpSpPr>
      <p:sp>
        <p:nvSpPr>
          <p:cNvPr id="185" name="Google Shape;185;g5c66049e5c_0_3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86" name="Google Shape;186;g5c66049e5c_0_34: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200"/>
              <a:buFont typeface="Arial"/>
              <a:buNone/>
            </a:pPr>
            <a:endParaRPr sz="1200" b="0" i="0" u="none" strike="noStrike" cap="none">
              <a:solidFill>
                <a:schemeClr val="dk1"/>
              </a:solidFill>
              <a:latin typeface="Calibri"/>
              <a:ea typeface="Calibri"/>
              <a:cs typeface="Calibri"/>
              <a:sym typeface="Calibri"/>
            </a:endParaRPr>
          </a:p>
        </p:txBody>
      </p:sp>
      <p:sp>
        <p:nvSpPr>
          <p:cNvPr id="187" name="Google Shape;187;g5c66049e5c_0_34:notes"/>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chemeClr val="dk1"/>
              </a:buClr>
              <a:buSzPts val="1200"/>
              <a:buFont typeface="Arial"/>
              <a:buNone/>
            </a:pPr>
            <a:fld id="{00000000-1234-1234-1234-123412341234}" type="slidenum">
              <a:rPr lang="nl" sz="1200" b="0" i="0" u="none" strike="noStrike" cap="none">
                <a:solidFill>
                  <a:schemeClr val="dk1"/>
                </a:solidFill>
                <a:latin typeface="Arial"/>
                <a:ea typeface="Arial"/>
                <a:cs typeface="Arial"/>
                <a:sym typeface="Arial"/>
              </a:rPr>
              <a:t>4</a:t>
            </a:fld>
            <a:endParaRPr sz="1200" b="0" i="0" u="none" strike="noStrike" cap="none">
              <a:solidFill>
                <a:schemeClr val="dk1"/>
              </a:solidFill>
              <a:latin typeface="Arial"/>
              <a:ea typeface="Arial"/>
              <a:cs typeface="Arial"/>
              <a:sym typeface="Arial"/>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2"/>
        <p:cNvGrpSpPr/>
        <p:nvPr/>
      </p:nvGrpSpPr>
      <p:grpSpPr>
        <a:xfrm>
          <a:off x="0" y="0"/>
          <a:ext cx="0" cy="0"/>
          <a:chOff x="0" y="0"/>
          <a:chExt cx="0" cy="0"/>
        </a:xfrm>
      </p:grpSpPr>
      <p:sp>
        <p:nvSpPr>
          <p:cNvPr id="203" name="Google Shape;203;g5c66049e5c_0_5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04" name="Google Shape;204;g5c66049e5c_0_54: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200"/>
              <a:buFont typeface="Arial"/>
              <a:buNone/>
            </a:pPr>
            <a:endParaRPr sz="1200" b="0" i="0" u="none" strike="noStrike" cap="none">
              <a:solidFill>
                <a:schemeClr val="dk1"/>
              </a:solidFill>
              <a:latin typeface="Calibri"/>
              <a:ea typeface="Calibri"/>
              <a:cs typeface="Calibri"/>
              <a:sym typeface="Calibri"/>
            </a:endParaRPr>
          </a:p>
        </p:txBody>
      </p:sp>
      <p:sp>
        <p:nvSpPr>
          <p:cNvPr id="205" name="Google Shape;205;g5c66049e5c_0_54:notes"/>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chemeClr val="dk1"/>
              </a:buClr>
              <a:buSzPts val="1200"/>
              <a:buFont typeface="Arial"/>
              <a:buNone/>
            </a:pPr>
            <a:fld id="{00000000-1234-1234-1234-123412341234}" type="slidenum">
              <a:rPr lang="nl" sz="1200" b="0" i="0" u="none" strike="noStrike" cap="none">
                <a:solidFill>
                  <a:schemeClr val="dk1"/>
                </a:solidFill>
                <a:latin typeface="Arial"/>
                <a:ea typeface="Arial"/>
                <a:cs typeface="Arial"/>
                <a:sym typeface="Arial"/>
              </a:rPr>
              <a:t>5</a:t>
            </a:fld>
            <a:endParaRPr sz="1200" b="0" i="0" u="none" strike="noStrike" cap="none">
              <a:solidFill>
                <a:schemeClr val="dk1"/>
              </a:solidFill>
              <a:latin typeface="Arial"/>
              <a:ea typeface="Arial"/>
              <a:cs typeface="Arial"/>
              <a:sym typeface="Arial"/>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0"/>
        <p:cNvGrpSpPr/>
        <p:nvPr/>
      </p:nvGrpSpPr>
      <p:grpSpPr>
        <a:xfrm>
          <a:off x="0" y="0"/>
          <a:ext cx="0" cy="0"/>
          <a:chOff x="0" y="0"/>
          <a:chExt cx="0" cy="0"/>
        </a:xfrm>
      </p:grpSpPr>
      <p:sp>
        <p:nvSpPr>
          <p:cNvPr id="211" name="Google Shape;211;g5c66049e5c_0_5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2" name="Google Shape;212;g5c66049e5c_0_5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8"/>
        <p:cNvGrpSpPr/>
        <p:nvPr/>
      </p:nvGrpSpPr>
      <p:grpSpPr>
        <a:xfrm>
          <a:off x="0" y="0"/>
          <a:ext cx="0" cy="0"/>
          <a:chOff x="0" y="0"/>
          <a:chExt cx="0" cy="0"/>
        </a:xfrm>
      </p:grpSpPr>
      <p:sp>
        <p:nvSpPr>
          <p:cNvPr id="219" name="Google Shape;219;g5c66049e5c_0_7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20" name="Google Shape;220;g5c66049e5c_0_75: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200"/>
              <a:buFont typeface="Arial"/>
              <a:buNone/>
            </a:pPr>
            <a:endParaRPr sz="1200" b="0" i="0" u="none" strike="noStrike" cap="none">
              <a:solidFill>
                <a:schemeClr val="dk1"/>
              </a:solidFill>
              <a:latin typeface="Calibri"/>
              <a:ea typeface="Calibri"/>
              <a:cs typeface="Calibri"/>
              <a:sym typeface="Calibri"/>
            </a:endParaRPr>
          </a:p>
        </p:txBody>
      </p:sp>
      <p:sp>
        <p:nvSpPr>
          <p:cNvPr id="221" name="Google Shape;221;g5c66049e5c_0_75:notes"/>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chemeClr val="dk1"/>
              </a:buClr>
              <a:buSzPts val="1200"/>
              <a:buFont typeface="Arial"/>
              <a:buNone/>
            </a:pPr>
            <a:fld id="{00000000-1234-1234-1234-123412341234}" type="slidenum">
              <a:rPr lang="nl" sz="1200" b="0" i="0" u="none" strike="noStrike" cap="none">
                <a:solidFill>
                  <a:schemeClr val="dk1"/>
                </a:solidFill>
                <a:latin typeface="Arial"/>
                <a:ea typeface="Arial"/>
                <a:cs typeface="Arial"/>
                <a:sym typeface="Arial"/>
              </a:rPr>
              <a:t>7</a:t>
            </a:fld>
            <a:endParaRPr sz="1200" b="0" i="0" u="none" strike="noStrike" cap="none">
              <a:solidFill>
                <a:schemeClr val="dk1"/>
              </a:solidFill>
              <a:latin typeface="Arial"/>
              <a:ea typeface="Arial"/>
              <a:cs typeface="Arial"/>
              <a:sym typeface="Arial"/>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6"/>
        <p:cNvGrpSpPr/>
        <p:nvPr/>
      </p:nvGrpSpPr>
      <p:grpSpPr>
        <a:xfrm>
          <a:off x="0" y="0"/>
          <a:ext cx="0" cy="0"/>
          <a:chOff x="0" y="0"/>
          <a:chExt cx="0" cy="0"/>
        </a:xfrm>
      </p:grpSpPr>
      <p:sp>
        <p:nvSpPr>
          <p:cNvPr id="227" name="Google Shape;227;g5c66049e5c_0_107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28" name="Google Shape;228;g5c66049e5c_0_1079: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200"/>
              <a:buFont typeface="Arial"/>
              <a:buNone/>
            </a:pPr>
            <a:endParaRPr sz="1200" b="0" i="0" u="none" strike="noStrike" cap="none">
              <a:solidFill>
                <a:schemeClr val="dk1"/>
              </a:solidFill>
              <a:latin typeface="Calibri"/>
              <a:ea typeface="Calibri"/>
              <a:cs typeface="Calibri"/>
              <a:sym typeface="Calibri"/>
            </a:endParaRPr>
          </a:p>
        </p:txBody>
      </p:sp>
      <p:sp>
        <p:nvSpPr>
          <p:cNvPr id="229" name="Google Shape;229;g5c66049e5c_0_1079:notes"/>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chemeClr val="dk1"/>
              </a:buClr>
              <a:buSzPts val="1200"/>
              <a:buFont typeface="Arial"/>
              <a:buNone/>
            </a:pPr>
            <a:fld id="{00000000-1234-1234-1234-123412341234}" type="slidenum">
              <a:rPr lang="nl" sz="1200" b="0" i="0" u="none" strike="noStrike" cap="none">
                <a:solidFill>
                  <a:schemeClr val="dk1"/>
                </a:solidFill>
                <a:latin typeface="Arial"/>
                <a:ea typeface="Arial"/>
                <a:cs typeface="Arial"/>
                <a:sym typeface="Arial"/>
              </a:rPr>
              <a:t>8</a:t>
            </a:fld>
            <a:endParaRPr sz="1200" b="0" i="0" u="none" strike="noStrike" cap="none">
              <a:solidFill>
                <a:schemeClr val="dk1"/>
              </a:solidFill>
              <a:latin typeface="Arial"/>
              <a:ea typeface="Arial"/>
              <a:cs typeface="Arial"/>
              <a:sym typeface="Arial"/>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3"/>
        <p:cNvGrpSpPr/>
        <p:nvPr/>
      </p:nvGrpSpPr>
      <p:grpSpPr>
        <a:xfrm>
          <a:off x="0" y="0"/>
          <a:ext cx="0" cy="0"/>
          <a:chOff x="0" y="0"/>
          <a:chExt cx="0" cy="0"/>
        </a:xfrm>
      </p:grpSpPr>
      <p:sp>
        <p:nvSpPr>
          <p:cNvPr id="244" name="Google Shape;244;g5c66049e5c_0_82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45" name="Google Shape;245;g5c66049e5c_0_829: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200"/>
              <a:buFont typeface="Arial"/>
              <a:buNone/>
            </a:pPr>
            <a:endParaRPr sz="1200" b="0" i="0" u="none" strike="noStrike" cap="none">
              <a:solidFill>
                <a:schemeClr val="dk1"/>
              </a:solidFill>
              <a:latin typeface="Calibri"/>
              <a:ea typeface="Calibri"/>
              <a:cs typeface="Calibri"/>
              <a:sym typeface="Calibri"/>
            </a:endParaRPr>
          </a:p>
        </p:txBody>
      </p:sp>
      <p:sp>
        <p:nvSpPr>
          <p:cNvPr id="246" name="Google Shape;246;g5c66049e5c_0_829:notes"/>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chemeClr val="dk1"/>
              </a:buClr>
              <a:buSzPts val="1200"/>
              <a:buFont typeface="Arial"/>
              <a:buNone/>
            </a:pPr>
            <a:fld id="{00000000-1234-1234-1234-123412341234}" type="slidenum">
              <a:rPr lang="nl" sz="1200" b="0" i="0" u="none" strike="noStrike" cap="none">
                <a:solidFill>
                  <a:schemeClr val="dk1"/>
                </a:solidFill>
                <a:latin typeface="Arial"/>
                <a:ea typeface="Arial"/>
                <a:cs typeface="Arial"/>
                <a:sym typeface="Arial"/>
              </a:rPr>
              <a:t>9</a:t>
            </a:fld>
            <a:endParaRPr sz="1200" b="0" i="0" u="none" strike="noStrike" cap="none">
              <a:solidFill>
                <a:schemeClr val="dk1"/>
              </a:solidFill>
              <a:latin typeface="Arial"/>
              <a:ea typeface="Arial"/>
              <a:cs typeface="Arial"/>
              <a:sym typeface="Arial"/>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311708" y="744575"/>
            <a:ext cx="8520600" cy="2052600"/>
          </a:xfrm>
          <a:prstGeom prst="rect">
            <a:avLst/>
          </a:prstGeom>
        </p:spPr>
        <p:txBody>
          <a:bodyPr spcFirstLastPara="1" wrap="square" lIns="91425" tIns="91425" rIns="91425" bIns="91425" anchor="b" anchorCtr="0">
            <a:no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endParaRPr/>
          </a:p>
        </p:txBody>
      </p:sp>
      <p:sp>
        <p:nvSpPr>
          <p:cNvPr id="11" name="Google Shape;11;p2"/>
          <p:cNvSpPr txBox="1">
            <a:spLocks noGrp="1"/>
          </p:cNvSpPr>
          <p:nvPr>
            <p:ph type="subTitle" idx="1"/>
          </p:nvPr>
        </p:nvSpPr>
        <p:spPr>
          <a:xfrm>
            <a:off x="311700" y="2834125"/>
            <a:ext cx="8520600" cy="792600"/>
          </a:xfrm>
          <a:prstGeom prst="rect">
            <a:avLst/>
          </a:prstGeom>
        </p:spPr>
        <p:txBody>
          <a:bodyPr spcFirstLastPara="1" wrap="square" lIns="91425" tIns="91425" rIns="91425" bIns="91425" anchor="t" anchorCtr="0">
            <a:no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sp>
        <p:nvSpPr>
          <p:cNvPr id="12" name="Google Shape;12;p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nl"/>
              <a:t>‹nr.›</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44"/>
        <p:cNvGrpSpPr/>
        <p:nvPr/>
      </p:nvGrpSpPr>
      <p:grpSpPr>
        <a:xfrm>
          <a:off x="0" y="0"/>
          <a:ext cx="0" cy="0"/>
          <a:chOff x="0" y="0"/>
          <a:chExt cx="0" cy="0"/>
        </a:xfrm>
      </p:grpSpPr>
      <p:sp>
        <p:nvSpPr>
          <p:cNvPr id="45" name="Google Shape;45;p11"/>
          <p:cNvSpPr txBox="1">
            <a:spLocks noGrp="1"/>
          </p:cNvSpPr>
          <p:nvPr>
            <p:ph type="title" hasCustomPrompt="1"/>
          </p:nvPr>
        </p:nvSpPr>
        <p:spPr>
          <a:xfrm>
            <a:off x="311700" y="1106125"/>
            <a:ext cx="8520600" cy="1963500"/>
          </a:xfrm>
          <a:prstGeom prst="rect">
            <a:avLst/>
          </a:prstGeom>
        </p:spPr>
        <p:txBody>
          <a:bodyPr spcFirstLastPara="1" wrap="square" lIns="91425" tIns="91425" rIns="91425" bIns="91425" anchor="b" anchorCtr="0">
            <a:no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a:spLocks noGrp="1"/>
          </p:cNvSpPr>
          <p:nvPr>
            <p:ph type="body" idx="1"/>
          </p:nvPr>
        </p:nvSpPr>
        <p:spPr>
          <a:xfrm>
            <a:off x="311700" y="3152225"/>
            <a:ext cx="8520600" cy="1300800"/>
          </a:xfrm>
          <a:prstGeom prst="rect">
            <a:avLst/>
          </a:prstGeom>
        </p:spPr>
        <p:txBody>
          <a:bodyPr spcFirstLastPara="1" wrap="square" lIns="91425" tIns="91425" rIns="91425" bIns="91425" anchor="t" anchorCtr="0">
            <a:noAutofit/>
          </a:bodyPr>
          <a:lstStyle>
            <a:lvl1pPr marL="457200" lvl="0" indent="-342900" algn="ctr">
              <a:spcBef>
                <a:spcPts val="0"/>
              </a:spcBef>
              <a:spcAft>
                <a:spcPts val="0"/>
              </a:spcAft>
              <a:buSzPts val="1800"/>
              <a:buChar char="●"/>
              <a:defRPr/>
            </a:lvl1pPr>
            <a:lvl2pPr marL="914400" lvl="1" indent="-317500" algn="ctr">
              <a:spcBef>
                <a:spcPts val="1600"/>
              </a:spcBef>
              <a:spcAft>
                <a:spcPts val="0"/>
              </a:spcAft>
              <a:buSzPts val="1400"/>
              <a:buChar char="○"/>
              <a:defRPr/>
            </a:lvl2pPr>
            <a:lvl3pPr marL="1371600" lvl="2" indent="-317500" algn="ctr">
              <a:spcBef>
                <a:spcPts val="1600"/>
              </a:spcBef>
              <a:spcAft>
                <a:spcPts val="0"/>
              </a:spcAft>
              <a:buSzPts val="1400"/>
              <a:buChar char="■"/>
              <a:defRPr/>
            </a:lvl3pPr>
            <a:lvl4pPr marL="1828800" lvl="3" indent="-317500" algn="ctr">
              <a:spcBef>
                <a:spcPts val="1600"/>
              </a:spcBef>
              <a:spcAft>
                <a:spcPts val="0"/>
              </a:spcAft>
              <a:buSzPts val="1400"/>
              <a:buChar char="●"/>
              <a:defRPr/>
            </a:lvl4pPr>
            <a:lvl5pPr marL="2286000" lvl="4" indent="-317500" algn="ctr">
              <a:spcBef>
                <a:spcPts val="1600"/>
              </a:spcBef>
              <a:spcAft>
                <a:spcPts val="0"/>
              </a:spcAft>
              <a:buSzPts val="1400"/>
              <a:buChar char="○"/>
              <a:defRPr/>
            </a:lvl5pPr>
            <a:lvl6pPr marL="2743200" lvl="5" indent="-317500" algn="ctr">
              <a:spcBef>
                <a:spcPts val="1600"/>
              </a:spcBef>
              <a:spcAft>
                <a:spcPts val="0"/>
              </a:spcAft>
              <a:buSzPts val="1400"/>
              <a:buChar char="■"/>
              <a:defRPr/>
            </a:lvl6pPr>
            <a:lvl7pPr marL="3200400" lvl="6" indent="-317500" algn="ctr">
              <a:spcBef>
                <a:spcPts val="1600"/>
              </a:spcBef>
              <a:spcAft>
                <a:spcPts val="0"/>
              </a:spcAft>
              <a:buSzPts val="1400"/>
              <a:buChar char="●"/>
              <a:defRPr/>
            </a:lvl7pPr>
            <a:lvl8pPr marL="3657600" lvl="7" indent="-317500" algn="ctr">
              <a:spcBef>
                <a:spcPts val="1600"/>
              </a:spcBef>
              <a:spcAft>
                <a:spcPts val="0"/>
              </a:spcAft>
              <a:buSzPts val="1400"/>
              <a:buChar char="○"/>
              <a:defRPr/>
            </a:lvl8pPr>
            <a:lvl9pPr marL="4114800" lvl="8" indent="-317500" algn="ctr">
              <a:spcBef>
                <a:spcPts val="1600"/>
              </a:spcBef>
              <a:spcAft>
                <a:spcPts val="1600"/>
              </a:spcAft>
              <a:buSzPts val="1400"/>
              <a:buChar char="■"/>
              <a:defRPr/>
            </a:lvl9pPr>
          </a:lstStyle>
          <a:p>
            <a:endParaRPr/>
          </a:p>
        </p:txBody>
      </p:sp>
      <p:sp>
        <p:nvSpPr>
          <p:cNvPr id="47" name="Google Shape;47;p1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nl"/>
              <a:t>‹nr.›</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8"/>
        <p:cNvGrpSpPr/>
        <p:nvPr/>
      </p:nvGrpSpPr>
      <p:grpSpPr>
        <a:xfrm>
          <a:off x="0" y="0"/>
          <a:ext cx="0" cy="0"/>
          <a:chOff x="0" y="0"/>
          <a:chExt cx="0" cy="0"/>
        </a:xfrm>
      </p:grpSpPr>
      <p:sp>
        <p:nvSpPr>
          <p:cNvPr id="49" name="Google Shape;49;p1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nl"/>
              <a:t>‹nr.›</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02">
  <p:cSld name="02">
    <p:spTree>
      <p:nvGrpSpPr>
        <p:cNvPr id="1" name="Shape 56"/>
        <p:cNvGrpSpPr/>
        <p:nvPr/>
      </p:nvGrpSpPr>
      <p:grpSpPr>
        <a:xfrm>
          <a:off x="0" y="0"/>
          <a:ext cx="0" cy="0"/>
          <a:chOff x="0" y="0"/>
          <a:chExt cx="0" cy="0"/>
        </a:xfrm>
      </p:grpSpPr>
      <p:sp>
        <p:nvSpPr>
          <p:cNvPr id="57" name="Google Shape;57;p14"/>
          <p:cNvSpPr txBox="1">
            <a:spLocks noGrp="1"/>
          </p:cNvSpPr>
          <p:nvPr>
            <p:ph type="ctrTitle"/>
          </p:nvPr>
        </p:nvSpPr>
        <p:spPr>
          <a:xfrm>
            <a:off x="576000" y="321299"/>
            <a:ext cx="7992000" cy="392400"/>
          </a:xfrm>
          <a:prstGeom prst="rect">
            <a:avLst/>
          </a:prstGeom>
          <a:noFill/>
          <a:ln>
            <a:noFill/>
          </a:ln>
        </p:spPr>
        <p:txBody>
          <a:bodyPr spcFirstLastPara="1" wrap="square" lIns="68575" tIns="34275" rIns="68575" bIns="34275" anchor="ctr" anchorCtr="0">
            <a:noAutofit/>
          </a:bodyPr>
          <a:lstStyle>
            <a:lvl1pPr marR="0" lvl="0" algn="l" rtl="0">
              <a:lnSpc>
                <a:spcPct val="100000"/>
              </a:lnSpc>
              <a:spcBef>
                <a:spcPts val="0"/>
              </a:spcBef>
              <a:spcAft>
                <a:spcPts val="0"/>
              </a:spcAft>
              <a:buClr>
                <a:srgbClr val="003183"/>
              </a:buClr>
              <a:buSzPts val="2100"/>
              <a:buFont typeface="Verdana"/>
              <a:buNone/>
              <a:defRPr sz="2100" b="1" i="0" u="none" strike="noStrike" cap="none">
                <a:solidFill>
                  <a:srgbClr val="003183"/>
                </a:solidFill>
                <a:latin typeface="Verdana"/>
                <a:ea typeface="Verdana"/>
                <a:cs typeface="Verdana"/>
                <a:sym typeface="Verdana"/>
              </a:defRPr>
            </a:lvl1pPr>
            <a:lvl2pPr marR="0" lvl="1" algn="l" rtl="0">
              <a:lnSpc>
                <a:spcPct val="100000"/>
              </a:lnSpc>
              <a:spcBef>
                <a:spcPts val="0"/>
              </a:spcBef>
              <a:spcAft>
                <a:spcPts val="0"/>
              </a:spcAft>
              <a:buClr>
                <a:srgbClr val="000000"/>
              </a:buClr>
              <a:buSzPts val="1100"/>
              <a:buFont typeface="Arial"/>
              <a:buNone/>
              <a:defRPr sz="1400" b="0" i="0" u="none" strike="noStrike" cap="none">
                <a:solidFill>
                  <a:schemeClr val="accent1"/>
                </a:solidFill>
                <a:latin typeface="Corbel"/>
                <a:ea typeface="Corbel"/>
                <a:cs typeface="Corbel"/>
                <a:sym typeface="Corbel"/>
              </a:defRPr>
            </a:lvl2pPr>
            <a:lvl3pPr marR="0" lvl="2" algn="l" rtl="0">
              <a:lnSpc>
                <a:spcPct val="100000"/>
              </a:lnSpc>
              <a:spcBef>
                <a:spcPts val="0"/>
              </a:spcBef>
              <a:spcAft>
                <a:spcPts val="0"/>
              </a:spcAft>
              <a:buClr>
                <a:srgbClr val="000000"/>
              </a:buClr>
              <a:buSzPts val="1100"/>
              <a:buFont typeface="Arial"/>
              <a:buNone/>
              <a:defRPr sz="1400" b="0" i="0" u="none" strike="noStrike" cap="none">
                <a:solidFill>
                  <a:schemeClr val="accent1"/>
                </a:solidFill>
                <a:latin typeface="Corbel"/>
                <a:ea typeface="Corbel"/>
                <a:cs typeface="Corbel"/>
                <a:sym typeface="Corbel"/>
              </a:defRPr>
            </a:lvl3pPr>
            <a:lvl4pPr marR="0" lvl="3" algn="l" rtl="0">
              <a:lnSpc>
                <a:spcPct val="100000"/>
              </a:lnSpc>
              <a:spcBef>
                <a:spcPts val="0"/>
              </a:spcBef>
              <a:spcAft>
                <a:spcPts val="0"/>
              </a:spcAft>
              <a:buClr>
                <a:srgbClr val="000000"/>
              </a:buClr>
              <a:buSzPts val="1100"/>
              <a:buFont typeface="Arial"/>
              <a:buNone/>
              <a:defRPr sz="1400" b="0" i="0" u="none" strike="noStrike" cap="none">
                <a:solidFill>
                  <a:schemeClr val="accent1"/>
                </a:solidFill>
                <a:latin typeface="Corbel"/>
                <a:ea typeface="Corbel"/>
                <a:cs typeface="Corbel"/>
                <a:sym typeface="Corbel"/>
              </a:defRPr>
            </a:lvl4pPr>
            <a:lvl5pPr marR="0" lvl="4" algn="l" rtl="0">
              <a:lnSpc>
                <a:spcPct val="100000"/>
              </a:lnSpc>
              <a:spcBef>
                <a:spcPts val="0"/>
              </a:spcBef>
              <a:spcAft>
                <a:spcPts val="0"/>
              </a:spcAft>
              <a:buClr>
                <a:srgbClr val="000000"/>
              </a:buClr>
              <a:buSzPts val="1100"/>
              <a:buFont typeface="Arial"/>
              <a:buNone/>
              <a:defRPr sz="1400" b="0" i="0" u="none" strike="noStrike" cap="none">
                <a:solidFill>
                  <a:schemeClr val="accent1"/>
                </a:solidFill>
                <a:latin typeface="Corbel"/>
                <a:ea typeface="Corbel"/>
                <a:cs typeface="Corbel"/>
                <a:sym typeface="Corbel"/>
              </a:defRPr>
            </a:lvl5pPr>
            <a:lvl6pPr marR="0" lvl="5" algn="l" rtl="0">
              <a:lnSpc>
                <a:spcPct val="100000"/>
              </a:lnSpc>
              <a:spcBef>
                <a:spcPts val="0"/>
              </a:spcBef>
              <a:spcAft>
                <a:spcPts val="0"/>
              </a:spcAft>
              <a:buClr>
                <a:srgbClr val="000000"/>
              </a:buClr>
              <a:buSzPts val="1100"/>
              <a:buFont typeface="Arial"/>
              <a:buNone/>
              <a:defRPr sz="1400" b="0" i="0" u="none" strike="noStrike" cap="none">
                <a:solidFill>
                  <a:schemeClr val="accent1"/>
                </a:solidFill>
                <a:latin typeface="Arial"/>
                <a:ea typeface="Arial"/>
                <a:cs typeface="Arial"/>
                <a:sym typeface="Arial"/>
              </a:defRPr>
            </a:lvl6pPr>
            <a:lvl7pPr marR="0" lvl="6" algn="l" rtl="0">
              <a:lnSpc>
                <a:spcPct val="100000"/>
              </a:lnSpc>
              <a:spcBef>
                <a:spcPts val="0"/>
              </a:spcBef>
              <a:spcAft>
                <a:spcPts val="0"/>
              </a:spcAft>
              <a:buClr>
                <a:srgbClr val="000000"/>
              </a:buClr>
              <a:buSzPts val="1100"/>
              <a:buFont typeface="Arial"/>
              <a:buNone/>
              <a:defRPr sz="1400" b="0" i="0" u="none" strike="noStrike" cap="none">
                <a:solidFill>
                  <a:schemeClr val="accent1"/>
                </a:solidFill>
                <a:latin typeface="Arial"/>
                <a:ea typeface="Arial"/>
                <a:cs typeface="Arial"/>
                <a:sym typeface="Arial"/>
              </a:defRPr>
            </a:lvl7pPr>
            <a:lvl8pPr marR="0" lvl="7" algn="l" rtl="0">
              <a:lnSpc>
                <a:spcPct val="100000"/>
              </a:lnSpc>
              <a:spcBef>
                <a:spcPts val="0"/>
              </a:spcBef>
              <a:spcAft>
                <a:spcPts val="0"/>
              </a:spcAft>
              <a:buClr>
                <a:srgbClr val="000000"/>
              </a:buClr>
              <a:buSzPts val="1100"/>
              <a:buFont typeface="Arial"/>
              <a:buNone/>
              <a:defRPr sz="1400" b="0" i="0" u="none" strike="noStrike" cap="none">
                <a:solidFill>
                  <a:schemeClr val="accent1"/>
                </a:solidFill>
                <a:latin typeface="Arial"/>
                <a:ea typeface="Arial"/>
                <a:cs typeface="Arial"/>
                <a:sym typeface="Arial"/>
              </a:defRPr>
            </a:lvl8pPr>
            <a:lvl9pPr marR="0" lvl="8" algn="l" rtl="0">
              <a:lnSpc>
                <a:spcPct val="100000"/>
              </a:lnSpc>
              <a:spcBef>
                <a:spcPts val="0"/>
              </a:spcBef>
              <a:spcAft>
                <a:spcPts val="0"/>
              </a:spcAft>
              <a:buClr>
                <a:srgbClr val="000000"/>
              </a:buClr>
              <a:buSzPts val="1100"/>
              <a:buFont typeface="Arial"/>
              <a:buNone/>
              <a:defRPr sz="1400" b="0" i="0" u="none" strike="noStrike" cap="none">
                <a:solidFill>
                  <a:schemeClr val="accent1"/>
                </a:solidFill>
                <a:latin typeface="Arial"/>
                <a:ea typeface="Arial"/>
                <a:cs typeface="Arial"/>
                <a:sym typeface="Arial"/>
              </a:defRPr>
            </a:lvl9pPr>
          </a:lstStyle>
          <a:p>
            <a:endParaRPr/>
          </a:p>
        </p:txBody>
      </p:sp>
      <p:sp>
        <p:nvSpPr>
          <p:cNvPr id="58" name="Google Shape;58;p14"/>
          <p:cNvSpPr txBox="1">
            <a:spLocks noGrp="1"/>
          </p:cNvSpPr>
          <p:nvPr>
            <p:ph type="body" idx="1"/>
          </p:nvPr>
        </p:nvSpPr>
        <p:spPr>
          <a:xfrm>
            <a:off x="576000" y="857250"/>
            <a:ext cx="7992000" cy="3240000"/>
          </a:xfrm>
          <a:prstGeom prst="rect">
            <a:avLst/>
          </a:prstGeom>
          <a:noFill/>
          <a:ln>
            <a:noFill/>
          </a:ln>
        </p:spPr>
        <p:txBody>
          <a:bodyPr spcFirstLastPara="1" wrap="square" lIns="68575" tIns="34275" rIns="68575" bIns="34275" anchor="t" anchorCtr="0">
            <a:noAutofit/>
          </a:bodyPr>
          <a:lstStyle>
            <a:lvl1pPr marL="457200" marR="0" lvl="0" indent="-336550" algn="l" rtl="0">
              <a:lnSpc>
                <a:spcPct val="100000"/>
              </a:lnSpc>
              <a:spcBef>
                <a:spcPts val="300"/>
              </a:spcBef>
              <a:spcAft>
                <a:spcPts val="0"/>
              </a:spcAft>
              <a:buClr>
                <a:srgbClr val="FF7D00"/>
              </a:buClr>
              <a:buSzPts val="1700"/>
              <a:buFont typeface="Arial"/>
              <a:buChar char="•"/>
              <a:defRPr sz="1700" b="0" i="0" u="none" strike="noStrike" cap="none">
                <a:solidFill>
                  <a:srgbClr val="003183"/>
                </a:solidFill>
                <a:latin typeface="Verdana"/>
                <a:ea typeface="Verdana"/>
                <a:cs typeface="Verdana"/>
                <a:sym typeface="Verdana"/>
              </a:defRPr>
            </a:lvl1pPr>
            <a:lvl2pPr marL="914400" marR="0" lvl="1" indent="-279400" algn="l" rtl="0">
              <a:lnSpc>
                <a:spcPct val="100000"/>
              </a:lnSpc>
              <a:spcBef>
                <a:spcPts val="300"/>
              </a:spcBef>
              <a:spcAft>
                <a:spcPts val="0"/>
              </a:spcAft>
              <a:buClr>
                <a:srgbClr val="FF7D00"/>
              </a:buClr>
              <a:buSzPts val="800"/>
              <a:buFont typeface="Merriweather Sans"/>
              <a:buChar char="─"/>
              <a:defRPr sz="1400" b="0" i="0" u="none" strike="noStrike" cap="none">
                <a:solidFill>
                  <a:srgbClr val="003183"/>
                </a:solidFill>
                <a:latin typeface="Verdana"/>
                <a:ea typeface="Verdana"/>
                <a:cs typeface="Verdana"/>
                <a:sym typeface="Verdana"/>
              </a:defRPr>
            </a:lvl2pPr>
            <a:lvl3pPr marL="1371600" marR="0" lvl="2" indent="-285750" algn="l" rtl="0">
              <a:lnSpc>
                <a:spcPct val="100000"/>
              </a:lnSpc>
              <a:spcBef>
                <a:spcPts val="200"/>
              </a:spcBef>
              <a:spcAft>
                <a:spcPts val="0"/>
              </a:spcAft>
              <a:buClr>
                <a:srgbClr val="FF7D00"/>
              </a:buClr>
              <a:buSzPts val="900"/>
              <a:buFont typeface="Arial"/>
              <a:buChar char="•"/>
              <a:defRPr sz="1100" b="0" i="0" u="none" strike="noStrike" cap="none">
                <a:solidFill>
                  <a:srgbClr val="003183"/>
                </a:solidFill>
                <a:latin typeface="Verdana"/>
                <a:ea typeface="Verdana"/>
                <a:cs typeface="Verdana"/>
                <a:sym typeface="Verdana"/>
              </a:defRPr>
            </a:lvl3pPr>
            <a:lvl4pPr marL="1828800" marR="0" lvl="3" indent="-260350" algn="l" rtl="0">
              <a:lnSpc>
                <a:spcPct val="100000"/>
              </a:lnSpc>
              <a:spcBef>
                <a:spcPts val="200"/>
              </a:spcBef>
              <a:spcAft>
                <a:spcPts val="0"/>
              </a:spcAft>
              <a:buClr>
                <a:srgbClr val="FF7D00"/>
              </a:buClr>
              <a:buSzPts val="500"/>
              <a:buFont typeface="Merriweather Sans"/>
              <a:buChar char="─"/>
              <a:defRPr sz="800" b="0" i="0" u="none" strike="noStrike" cap="none">
                <a:solidFill>
                  <a:srgbClr val="003183"/>
                </a:solidFill>
                <a:latin typeface="Verdana"/>
                <a:ea typeface="Verdana"/>
                <a:cs typeface="Verdana"/>
                <a:sym typeface="Verdana"/>
              </a:defRPr>
            </a:lvl4pPr>
            <a:lvl5pPr marL="2286000" marR="0" lvl="4" indent="-279400" algn="l" rtl="0">
              <a:lnSpc>
                <a:spcPct val="100000"/>
              </a:lnSpc>
              <a:spcBef>
                <a:spcPts val="200"/>
              </a:spcBef>
              <a:spcAft>
                <a:spcPts val="0"/>
              </a:spcAft>
              <a:buClr>
                <a:schemeClr val="accent1"/>
              </a:buClr>
              <a:buSzPts val="800"/>
              <a:buFont typeface="Arial"/>
              <a:buChar char="•"/>
              <a:defRPr sz="800" b="0" i="0" u="none" strike="noStrike" cap="none">
                <a:solidFill>
                  <a:schemeClr val="dk1"/>
                </a:solidFill>
                <a:latin typeface="Verdana"/>
                <a:ea typeface="Verdana"/>
                <a:cs typeface="Verdana"/>
                <a:sym typeface="Verdana"/>
              </a:defRPr>
            </a:lvl5pPr>
            <a:lvl6pPr marL="2743200" marR="0" lvl="5" indent="-323850" algn="l" rtl="0">
              <a:lnSpc>
                <a:spcPct val="100000"/>
              </a:lnSpc>
              <a:spcBef>
                <a:spcPts val="300"/>
              </a:spcBef>
              <a:spcAft>
                <a:spcPts val="0"/>
              </a:spcAft>
              <a:buClr>
                <a:schemeClr val="dk1"/>
              </a:buClr>
              <a:buSzPts val="1500"/>
              <a:buFont typeface="Arial"/>
              <a:buChar char="•"/>
              <a:defRPr sz="1500" b="0" i="0" u="none" strike="noStrike" cap="none">
                <a:solidFill>
                  <a:schemeClr val="dk1"/>
                </a:solidFill>
                <a:latin typeface="Calibri"/>
                <a:ea typeface="Calibri"/>
                <a:cs typeface="Calibri"/>
                <a:sym typeface="Calibri"/>
              </a:defRPr>
            </a:lvl6pPr>
            <a:lvl7pPr marL="3200400" marR="0" lvl="6" indent="-323850" algn="l" rtl="0">
              <a:lnSpc>
                <a:spcPct val="100000"/>
              </a:lnSpc>
              <a:spcBef>
                <a:spcPts val="300"/>
              </a:spcBef>
              <a:spcAft>
                <a:spcPts val="0"/>
              </a:spcAft>
              <a:buClr>
                <a:schemeClr val="dk1"/>
              </a:buClr>
              <a:buSzPts val="1500"/>
              <a:buFont typeface="Arial"/>
              <a:buChar char="•"/>
              <a:defRPr sz="1500" b="0" i="0" u="none" strike="noStrike" cap="none">
                <a:solidFill>
                  <a:schemeClr val="dk1"/>
                </a:solidFill>
                <a:latin typeface="Calibri"/>
                <a:ea typeface="Calibri"/>
                <a:cs typeface="Calibri"/>
                <a:sym typeface="Calibri"/>
              </a:defRPr>
            </a:lvl7pPr>
            <a:lvl8pPr marL="3657600" marR="0" lvl="7" indent="-323850" algn="l" rtl="0">
              <a:lnSpc>
                <a:spcPct val="100000"/>
              </a:lnSpc>
              <a:spcBef>
                <a:spcPts val="300"/>
              </a:spcBef>
              <a:spcAft>
                <a:spcPts val="0"/>
              </a:spcAft>
              <a:buClr>
                <a:schemeClr val="dk1"/>
              </a:buClr>
              <a:buSzPts val="1500"/>
              <a:buFont typeface="Arial"/>
              <a:buChar char="•"/>
              <a:defRPr sz="1500" b="0" i="0" u="none" strike="noStrike" cap="none">
                <a:solidFill>
                  <a:schemeClr val="dk1"/>
                </a:solidFill>
                <a:latin typeface="Calibri"/>
                <a:ea typeface="Calibri"/>
                <a:cs typeface="Calibri"/>
                <a:sym typeface="Calibri"/>
              </a:defRPr>
            </a:lvl8pPr>
            <a:lvl9pPr marL="4114800" marR="0" lvl="8" indent="-323850" algn="l" rtl="0">
              <a:lnSpc>
                <a:spcPct val="100000"/>
              </a:lnSpc>
              <a:spcBef>
                <a:spcPts val="300"/>
              </a:spcBef>
              <a:spcAft>
                <a:spcPts val="0"/>
              </a:spcAft>
              <a:buClr>
                <a:schemeClr val="dk1"/>
              </a:buClr>
              <a:buSzPts val="1500"/>
              <a:buFont typeface="Arial"/>
              <a:buChar char="•"/>
              <a:defRPr sz="1500" b="0" i="0" u="none" strike="noStrike" cap="none">
                <a:solidFill>
                  <a:schemeClr val="dk1"/>
                </a:solidFill>
                <a:latin typeface="Calibri"/>
                <a:ea typeface="Calibri"/>
                <a:cs typeface="Calibri"/>
                <a:sym typeface="Calibri"/>
              </a:defRPr>
            </a:lvl9pPr>
          </a:lstStyle>
          <a:p>
            <a:endParaRPr/>
          </a:p>
        </p:txBody>
      </p:sp>
      <p:sp>
        <p:nvSpPr>
          <p:cNvPr id="59" name="Google Shape;59;p14"/>
          <p:cNvSpPr txBox="1">
            <a:spLocks noGrp="1"/>
          </p:cNvSpPr>
          <p:nvPr>
            <p:ph type="body" idx="2"/>
          </p:nvPr>
        </p:nvSpPr>
        <p:spPr>
          <a:xfrm>
            <a:off x="576000" y="4463101"/>
            <a:ext cx="4464000" cy="270300"/>
          </a:xfrm>
          <a:prstGeom prst="rect">
            <a:avLst/>
          </a:prstGeom>
          <a:noFill/>
          <a:ln>
            <a:noFill/>
          </a:ln>
        </p:spPr>
        <p:txBody>
          <a:bodyPr spcFirstLastPara="1" wrap="square" lIns="68575" tIns="34275" rIns="68575" bIns="34275" anchor="t" anchorCtr="0">
            <a:noAutofit/>
          </a:bodyPr>
          <a:lstStyle>
            <a:lvl1pPr marL="457200" marR="0" lvl="0" indent="-228600" algn="l" rtl="0">
              <a:lnSpc>
                <a:spcPct val="100000"/>
              </a:lnSpc>
              <a:spcBef>
                <a:spcPts val="300"/>
              </a:spcBef>
              <a:spcAft>
                <a:spcPts val="0"/>
              </a:spcAft>
              <a:buClr>
                <a:srgbClr val="003183"/>
              </a:buClr>
              <a:buSzPts val="1200"/>
              <a:buFont typeface="Arial"/>
              <a:buNone/>
              <a:defRPr sz="1200" b="0" i="0" u="none" strike="noStrike" cap="none">
                <a:solidFill>
                  <a:srgbClr val="003183"/>
                </a:solidFill>
                <a:latin typeface="Calibri"/>
                <a:ea typeface="Calibri"/>
                <a:cs typeface="Calibri"/>
                <a:sym typeface="Calibri"/>
              </a:defRPr>
            </a:lvl1pPr>
            <a:lvl2pPr marL="914400" marR="0" lvl="1" indent="-228600" algn="l" rtl="0">
              <a:lnSpc>
                <a:spcPct val="100000"/>
              </a:lnSpc>
              <a:spcBef>
                <a:spcPts val="300"/>
              </a:spcBef>
              <a:spcAft>
                <a:spcPts val="0"/>
              </a:spcAft>
              <a:buClr>
                <a:srgbClr val="003183"/>
              </a:buClr>
              <a:buSzPts val="1200"/>
              <a:buFont typeface="Arial"/>
              <a:buNone/>
              <a:defRPr sz="1200" b="0" i="0" u="none" strike="noStrike" cap="none">
                <a:solidFill>
                  <a:srgbClr val="003183"/>
                </a:solidFill>
                <a:latin typeface="Calibri"/>
                <a:ea typeface="Calibri"/>
                <a:cs typeface="Calibri"/>
                <a:sym typeface="Calibri"/>
              </a:defRPr>
            </a:lvl2pPr>
            <a:lvl3pPr marL="1371600" marR="0" lvl="2" indent="-228600" algn="l" rtl="0">
              <a:lnSpc>
                <a:spcPct val="100000"/>
              </a:lnSpc>
              <a:spcBef>
                <a:spcPts val="300"/>
              </a:spcBef>
              <a:spcAft>
                <a:spcPts val="0"/>
              </a:spcAft>
              <a:buClr>
                <a:srgbClr val="003183"/>
              </a:buClr>
              <a:buSzPts val="1200"/>
              <a:buFont typeface="Arial"/>
              <a:buNone/>
              <a:defRPr sz="1200" b="0" i="0" u="none" strike="noStrike" cap="none">
                <a:solidFill>
                  <a:srgbClr val="003183"/>
                </a:solidFill>
                <a:latin typeface="Calibri"/>
                <a:ea typeface="Calibri"/>
                <a:cs typeface="Calibri"/>
                <a:sym typeface="Calibri"/>
              </a:defRPr>
            </a:lvl3pPr>
            <a:lvl4pPr marL="1828800" marR="0" lvl="3" indent="-228600" algn="l" rtl="0">
              <a:lnSpc>
                <a:spcPct val="100000"/>
              </a:lnSpc>
              <a:spcBef>
                <a:spcPts val="300"/>
              </a:spcBef>
              <a:spcAft>
                <a:spcPts val="0"/>
              </a:spcAft>
              <a:buClr>
                <a:srgbClr val="003183"/>
              </a:buClr>
              <a:buSzPts val="1200"/>
              <a:buFont typeface="Arial"/>
              <a:buNone/>
              <a:defRPr sz="1200" b="0" i="0" u="none" strike="noStrike" cap="none">
                <a:solidFill>
                  <a:srgbClr val="003183"/>
                </a:solidFill>
                <a:latin typeface="Calibri"/>
                <a:ea typeface="Calibri"/>
                <a:cs typeface="Calibri"/>
                <a:sym typeface="Calibri"/>
              </a:defRPr>
            </a:lvl4pPr>
            <a:lvl5pPr marL="2286000" marR="0" lvl="4" indent="-228600" algn="l" rtl="0">
              <a:lnSpc>
                <a:spcPct val="100000"/>
              </a:lnSpc>
              <a:spcBef>
                <a:spcPts val="300"/>
              </a:spcBef>
              <a:spcAft>
                <a:spcPts val="0"/>
              </a:spcAft>
              <a:buClr>
                <a:srgbClr val="003183"/>
              </a:buClr>
              <a:buSzPts val="1200"/>
              <a:buFont typeface="Arial"/>
              <a:buNone/>
              <a:defRPr sz="1200" b="0" i="0" u="none" strike="noStrike" cap="none">
                <a:solidFill>
                  <a:srgbClr val="003183"/>
                </a:solidFill>
                <a:latin typeface="Calibri"/>
                <a:ea typeface="Calibri"/>
                <a:cs typeface="Calibri"/>
                <a:sym typeface="Calibri"/>
              </a:defRPr>
            </a:lvl5pPr>
            <a:lvl6pPr marL="2743200" marR="0" lvl="5" indent="-323850" algn="l" rtl="0">
              <a:lnSpc>
                <a:spcPct val="100000"/>
              </a:lnSpc>
              <a:spcBef>
                <a:spcPts val="300"/>
              </a:spcBef>
              <a:spcAft>
                <a:spcPts val="0"/>
              </a:spcAft>
              <a:buClr>
                <a:schemeClr val="dk1"/>
              </a:buClr>
              <a:buSzPts val="1500"/>
              <a:buFont typeface="Arial"/>
              <a:buChar char="•"/>
              <a:defRPr sz="1500" b="0" i="0" u="none" strike="noStrike" cap="none">
                <a:solidFill>
                  <a:schemeClr val="dk1"/>
                </a:solidFill>
                <a:latin typeface="Calibri"/>
                <a:ea typeface="Calibri"/>
                <a:cs typeface="Calibri"/>
                <a:sym typeface="Calibri"/>
              </a:defRPr>
            </a:lvl6pPr>
            <a:lvl7pPr marL="3200400" marR="0" lvl="6" indent="-323850" algn="l" rtl="0">
              <a:lnSpc>
                <a:spcPct val="100000"/>
              </a:lnSpc>
              <a:spcBef>
                <a:spcPts val="300"/>
              </a:spcBef>
              <a:spcAft>
                <a:spcPts val="0"/>
              </a:spcAft>
              <a:buClr>
                <a:schemeClr val="dk1"/>
              </a:buClr>
              <a:buSzPts val="1500"/>
              <a:buFont typeface="Arial"/>
              <a:buChar char="•"/>
              <a:defRPr sz="1500" b="0" i="0" u="none" strike="noStrike" cap="none">
                <a:solidFill>
                  <a:schemeClr val="dk1"/>
                </a:solidFill>
                <a:latin typeface="Calibri"/>
                <a:ea typeface="Calibri"/>
                <a:cs typeface="Calibri"/>
                <a:sym typeface="Calibri"/>
              </a:defRPr>
            </a:lvl7pPr>
            <a:lvl8pPr marL="3657600" marR="0" lvl="7" indent="-323850" algn="l" rtl="0">
              <a:lnSpc>
                <a:spcPct val="100000"/>
              </a:lnSpc>
              <a:spcBef>
                <a:spcPts val="300"/>
              </a:spcBef>
              <a:spcAft>
                <a:spcPts val="0"/>
              </a:spcAft>
              <a:buClr>
                <a:schemeClr val="dk1"/>
              </a:buClr>
              <a:buSzPts val="1500"/>
              <a:buFont typeface="Arial"/>
              <a:buChar char="•"/>
              <a:defRPr sz="1500" b="0" i="0" u="none" strike="noStrike" cap="none">
                <a:solidFill>
                  <a:schemeClr val="dk1"/>
                </a:solidFill>
                <a:latin typeface="Calibri"/>
                <a:ea typeface="Calibri"/>
                <a:cs typeface="Calibri"/>
                <a:sym typeface="Calibri"/>
              </a:defRPr>
            </a:lvl8pPr>
            <a:lvl9pPr marL="4114800" marR="0" lvl="8" indent="-323850" algn="l" rtl="0">
              <a:lnSpc>
                <a:spcPct val="100000"/>
              </a:lnSpc>
              <a:spcBef>
                <a:spcPts val="300"/>
              </a:spcBef>
              <a:spcAft>
                <a:spcPts val="0"/>
              </a:spcAft>
              <a:buClr>
                <a:schemeClr val="dk1"/>
              </a:buClr>
              <a:buSzPts val="1500"/>
              <a:buFont typeface="Arial"/>
              <a:buChar char="•"/>
              <a:defRPr sz="1500" b="0" i="0" u="none" strike="noStrike" cap="none">
                <a:solidFill>
                  <a:schemeClr val="dk1"/>
                </a:solidFill>
                <a:latin typeface="Calibri"/>
                <a:ea typeface="Calibri"/>
                <a:cs typeface="Calibri"/>
                <a:sym typeface="Calibri"/>
              </a:defRPr>
            </a:lvl9pPr>
          </a:lstStyle>
          <a:p>
            <a:endParaRPr/>
          </a:p>
        </p:txBody>
      </p:sp>
      <p:sp>
        <p:nvSpPr>
          <p:cNvPr id="60" name="Google Shape;60;p14"/>
          <p:cNvSpPr txBox="1">
            <a:spLocks noGrp="1"/>
          </p:cNvSpPr>
          <p:nvPr>
            <p:ph type="sldNum" idx="12"/>
          </p:nvPr>
        </p:nvSpPr>
        <p:spPr>
          <a:xfrm>
            <a:off x="6553200" y="4767263"/>
            <a:ext cx="2133600" cy="273900"/>
          </a:xfrm>
          <a:prstGeom prst="rect">
            <a:avLst/>
          </a:prstGeom>
          <a:noFill/>
          <a:ln>
            <a:noFill/>
          </a:ln>
        </p:spPr>
        <p:txBody>
          <a:bodyPr spcFirstLastPara="1" wrap="square" lIns="68575" tIns="34275" rIns="68575" bIns="34275" anchor="ctr" anchorCtr="0">
            <a:noAutofit/>
          </a:bodyPr>
          <a:lstStyle>
            <a:lvl1pPr marL="0" marR="0" lvl="0"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nl"/>
              <a:t>‹nr.›</a:t>
            </a:fld>
            <a:endParaRPr/>
          </a:p>
        </p:txBody>
      </p:sp>
      <p:sp>
        <p:nvSpPr>
          <p:cNvPr id="61" name="Google Shape;61;p14"/>
          <p:cNvSpPr txBox="1">
            <a:spLocks noGrp="1"/>
          </p:cNvSpPr>
          <p:nvPr>
            <p:ph type="ftr" idx="11"/>
          </p:nvPr>
        </p:nvSpPr>
        <p:spPr>
          <a:xfrm>
            <a:off x="3124200" y="4767263"/>
            <a:ext cx="2895600" cy="273900"/>
          </a:xfrm>
          <a:prstGeom prst="rect">
            <a:avLst/>
          </a:prstGeom>
          <a:noFill/>
          <a:ln>
            <a:noFill/>
          </a:ln>
        </p:spPr>
        <p:txBody>
          <a:bodyPr spcFirstLastPara="1" wrap="square" lIns="68575" tIns="34275" rIns="68575" bIns="34275" anchor="ctr" anchorCtr="0">
            <a:noAutofit/>
          </a:bodyPr>
          <a:lstStyle>
            <a:lvl1pPr marR="0" lvl="0" algn="ctr" rtl="0">
              <a:lnSpc>
                <a:spcPct val="100000"/>
              </a:lnSpc>
              <a:spcBef>
                <a:spcPts val="0"/>
              </a:spcBef>
              <a:spcAft>
                <a:spcPts val="0"/>
              </a:spcAft>
              <a:buClr>
                <a:srgbClr val="000000"/>
              </a:buClr>
              <a:buSzPts val="1100"/>
              <a:buFont typeface="Arial"/>
              <a:buNone/>
              <a:defRPr sz="900" b="0" i="0" u="none" strike="noStrike" cap="none">
                <a:solidFill>
                  <a:srgbClr val="888888"/>
                </a:solidFill>
                <a:latin typeface="Arial"/>
                <a:ea typeface="Arial"/>
                <a:cs typeface="Arial"/>
                <a:sym typeface="Arial"/>
              </a:defRPr>
            </a:lvl1pPr>
            <a:lvl2pPr marR="0" lvl="1" algn="l" rtl="0">
              <a:lnSpc>
                <a:spcPct val="100000"/>
              </a:lnSpc>
              <a:spcBef>
                <a:spcPts val="0"/>
              </a:spcBef>
              <a:spcAft>
                <a:spcPts val="0"/>
              </a:spcAft>
              <a:buClr>
                <a:srgbClr val="000000"/>
              </a:buClr>
              <a:buSzPts val="1100"/>
              <a:buFont typeface="Arial"/>
              <a:buNone/>
              <a:defRPr sz="1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rgbClr val="000000"/>
              </a:buClr>
              <a:buSzPts val="1100"/>
              <a:buFont typeface="Arial"/>
              <a:buNone/>
              <a:defRPr sz="1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rgbClr val="000000"/>
              </a:buClr>
              <a:buSzPts val="1100"/>
              <a:buFont typeface="Arial"/>
              <a:buNone/>
              <a:defRPr sz="1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rgbClr val="000000"/>
              </a:buClr>
              <a:buSzPts val="1100"/>
              <a:buFont typeface="Arial"/>
              <a:buNone/>
              <a:defRPr sz="1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rgbClr val="000000"/>
              </a:buClr>
              <a:buSzPts val="1100"/>
              <a:buFont typeface="Arial"/>
              <a:buNone/>
              <a:defRPr sz="1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rgbClr val="000000"/>
              </a:buClr>
              <a:buSzPts val="1100"/>
              <a:buFont typeface="Arial"/>
              <a:buNone/>
              <a:defRPr sz="1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rgbClr val="000000"/>
              </a:buClr>
              <a:buSzPts val="1100"/>
              <a:buFont typeface="Arial"/>
              <a:buNone/>
              <a:defRPr sz="1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rgbClr val="000000"/>
              </a:buClr>
              <a:buSzPts val="1100"/>
              <a:buFont typeface="Arial"/>
              <a:buNone/>
              <a:defRPr sz="18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Titel en object" type="obj">
  <p:cSld name="OBJECT">
    <p:spTree>
      <p:nvGrpSpPr>
        <p:cNvPr id="1" name="Shape 62"/>
        <p:cNvGrpSpPr/>
        <p:nvPr/>
      </p:nvGrpSpPr>
      <p:grpSpPr>
        <a:xfrm>
          <a:off x="0" y="0"/>
          <a:ext cx="0" cy="0"/>
          <a:chOff x="0" y="0"/>
          <a:chExt cx="0" cy="0"/>
        </a:xfrm>
      </p:grpSpPr>
      <p:sp>
        <p:nvSpPr>
          <p:cNvPr id="63" name="Google Shape;63;p15"/>
          <p:cNvSpPr txBox="1">
            <a:spLocks noGrp="1"/>
          </p:cNvSpPr>
          <p:nvPr>
            <p:ph type="title"/>
          </p:nvPr>
        </p:nvSpPr>
        <p:spPr>
          <a:xfrm>
            <a:off x="628650" y="273844"/>
            <a:ext cx="7886700" cy="994200"/>
          </a:xfrm>
          <a:prstGeom prst="rect">
            <a:avLst/>
          </a:prstGeom>
          <a:noFill/>
          <a:ln>
            <a:noFill/>
          </a:ln>
        </p:spPr>
        <p:txBody>
          <a:bodyPr spcFirstLastPara="1" wrap="square" lIns="68575" tIns="34275" rIns="68575" bIns="34275" anchor="ctr" anchorCtr="0">
            <a:noAutofit/>
          </a:bodyPr>
          <a:lstStyle>
            <a:lvl1pPr lvl="0" algn="l" rtl="0">
              <a:lnSpc>
                <a:spcPct val="90000"/>
              </a:lnSpc>
              <a:spcBef>
                <a:spcPts val="0"/>
              </a:spcBef>
              <a:spcAft>
                <a:spcPts val="0"/>
              </a:spcAft>
              <a:buClr>
                <a:schemeClr val="dk1"/>
              </a:buClr>
              <a:buSzPts val="1400"/>
              <a:buNone/>
              <a:defRPr/>
            </a:lvl1pPr>
            <a:lvl2pPr lvl="1" rtl="0">
              <a:spcBef>
                <a:spcPts val="0"/>
              </a:spcBef>
              <a:spcAft>
                <a:spcPts val="0"/>
              </a:spcAft>
              <a:buSzPts val="1100"/>
              <a:buNone/>
              <a:defRPr/>
            </a:lvl2pPr>
            <a:lvl3pPr lvl="2" rtl="0">
              <a:spcBef>
                <a:spcPts val="0"/>
              </a:spcBef>
              <a:spcAft>
                <a:spcPts val="0"/>
              </a:spcAft>
              <a:buSzPts val="1100"/>
              <a:buNone/>
              <a:defRPr/>
            </a:lvl3pPr>
            <a:lvl4pPr lvl="3" rtl="0">
              <a:spcBef>
                <a:spcPts val="0"/>
              </a:spcBef>
              <a:spcAft>
                <a:spcPts val="0"/>
              </a:spcAft>
              <a:buSzPts val="1100"/>
              <a:buNone/>
              <a:defRPr/>
            </a:lvl4pPr>
            <a:lvl5pPr lvl="4" rtl="0">
              <a:spcBef>
                <a:spcPts val="0"/>
              </a:spcBef>
              <a:spcAft>
                <a:spcPts val="0"/>
              </a:spcAft>
              <a:buSzPts val="1100"/>
              <a:buNone/>
              <a:defRPr/>
            </a:lvl5pPr>
            <a:lvl6pPr lvl="5" rtl="0">
              <a:spcBef>
                <a:spcPts val="0"/>
              </a:spcBef>
              <a:spcAft>
                <a:spcPts val="0"/>
              </a:spcAft>
              <a:buSzPts val="1100"/>
              <a:buNone/>
              <a:defRPr/>
            </a:lvl6pPr>
            <a:lvl7pPr lvl="6" rtl="0">
              <a:spcBef>
                <a:spcPts val="0"/>
              </a:spcBef>
              <a:spcAft>
                <a:spcPts val="0"/>
              </a:spcAft>
              <a:buSzPts val="1100"/>
              <a:buNone/>
              <a:defRPr/>
            </a:lvl7pPr>
            <a:lvl8pPr lvl="7" rtl="0">
              <a:spcBef>
                <a:spcPts val="0"/>
              </a:spcBef>
              <a:spcAft>
                <a:spcPts val="0"/>
              </a:spcAft>
              <a:buSzPts val="1100"/>
              <a:buNone/>
              <a:defRPr/>
            </a:lvl8pPr>
            <a:lvl9pPr lvl="8" rtl="0">
              <a:spcBef>
                <a:spcPts val="0"/>
              </a:spcBef>
              <a:spcAft>
                <a:spcPts val="0"/>
              </a:spcAft>
              <a:buSzPts val="1100"/>
              <a:buNone/>
              <a:defRPr/>
            </a:lvl9pPr>
          </a:lstStyle>
          <a:p>
            <a:endParaRPr/>
          </a:p>
        </p:txBody>
      </p:sp>
      <p:sp>
        <p:nvSpPr>
          <p:cNvPr id="64" name="Google Shape;64;p15"/>
          <p:cNvSpPr txBox="1">
            <a:spLocks noGrp="1"/>
          </p:cNvSpPr>
          <p:nvPr>
            <p:ph type="body" idx="1"/>
          </p:nvPr>
        </p:nvSpPr>
        <p:spPr>
          <a:xfrm>
            <a:off x="628650" y="1369219"/>
            <a:ext cx="7886700" cy="3263400"/>
          </a:xfrm>
          <a:prstGeom prst="rect">
            <a:avLst/>
          </a:prstGeom>
          <a:noFill/>
          <a:ln>
            <a:noFill/>
          </a:ln>
        </p:spPr>
        <p:txBody>
          <a:bodyPr spcFirstLastPara="1" wrap="square" lIns="68575" tIns="34275" rIns="68575" bIns="34275" anchor="t" anchorCtr="0">
            <a:noAutofit/>
          </a:bodyPr>
          <a:lstStyle>
            <a:lvl1pPr marL="457200" lvl="0" indent="-317500" algn="l" rtl="0">
              <a:lnSpc>
                <a:spcPct val="90000"/>
              </a:lnSpc>
              <a:spcBef>
                <a:spcPts val="800"/>
              </a:spcBef>
              <a:spcAft>
                <a:spcPts val="0"/>
              </a:spcAft>
              <a:buClr>
                <a:schemeClr val="dk1"/>
              </a:buClr>
              <a:buSzPts val="1400"/>
              <a:buChar char="•"/>
              <a:defRPr/>
            </a:lvl1pPr>
            <a:lvl2pPr marL="914400" lvl="1" indent="-317500" algn="l" rtl="0">
              <a:lnSpc>
                <a:spcPct val="90000"/>
              </a:lnSpc>
              <a:spcBef>
                <a:spcPts val="400"/>
              </a:spcBef>
              <a:spcAft>
                <a:spcPts val="0"/>
              </a:spcAft>
              <a:buClr>
                <a:schemeClr val="dk1"/>
              </a:buClr>
              <a:buSzPts val="1400"/>
              <a:buChar char="•"/>
              <a:defRPr/>
            </a:lvl2pPr>
            <a:lvl3pPr marL="1371600" lvl="2" indent="-317500" algn="l" rtl="0">
              <a:lnSpc>
                <a:spcPct val="90000"/>
              </a:lnSpc>
              <a:spcBef>
                <a:spcPts val="400"/>
              </a:spcBef>
              <a:spcAft>
                <a:spcPts val="0"/>
              </a:spcAft>
              <a:buClr>
                <a:schemeClr val="dk1"/>
              </a:buClr>
              <a:buSzPts val="1400"/>
              <a:buChar char="•"/>
              <a:defRPr/>
            </a:lvl3pPr>
            <a:lvl4pPr marL="1828800" lvl="3" indent="-317500" algn="l" rtl="0">
              <a:lnSpc>
                <a:spcPct val="90000"/>
              </a:lnSpc>
              <a:spcBef>
                <a:spcPts val="400"/>
              </a:spcBef>
              <a:spcAft>
                <a:spcPts val="0"/>
              </a:spcAft>
              <a:buClr>
                <a:schemeClr val="dk1"/>
              </a:buClr>
              <a:buSzPts val="1400"/>
              <a:buChar char="•"/>
              <a:defRPr/>
            </a:lvl4pPr>
            <a:lvl5pPr marL="2286000" lvl="4" indent="-317500" algn="l" rtl="0">
              <a:lnSpc>
                <a:spcPct val="90000"/>
              </a:lnSpc>
              <a:spcBef>
                <a:spcPts val="400"/>
              </a:spcBef>
              <a:spcAft>
                <a:spcPts val="0"/>
              </a:spcAft>
              <a:buClr>
                <a:schemeClr val="dk1"/>
              </a:buClr>
              <a:buSzPts val="1400"/>
              <a:buChar char="•"/>
              <a:defRPr/>
            </a:lvl5pPr>
            <a:lvl6pPr marL="2743200" lvl="5" indent="-317500" algn="l" rtl="0">
              <a:lnSpc>
                <a:spcPct val="90000"/>
              </a:lnSpc>
              <a:spcBef>
                <a:spcPts val="400"/>
              </a:spcBef>
              <a:spcAft>
                <a:spcPts val="0"/>
              </a:spcAft>
              <a:buClr>
                <a:schemeClr val="dk1"/>
              </a:buClr>
              <a:buSzPts val="1400"/>
              <a:buChar char="•"/>
              <a:defRPr/>
            </a:lvl6pPr>
            <a:lvl7pPr marL="3200400" lvl="6" indent="-317500" algn="l" rtl="0">
              <a:lnSpc>
                <a:spcPct val="90000"/>
              </a:lnSpc>
              <a:spcBef>
                <a:spcPts val="400"/>
              </a:spcBef>
              <a:spcAft>
                <a:spcPts val="0"/>
              </a:spcAft>
              <a:buClr>
                <a:schemeClr val="dk1"/>
              </a:buClr>
              <a:buSzPts val="1400"/>
              <a:buChar char="•"/>
              <a:defRPr/>
            </a:lvl7pPr>
            <a:lvl8pPr marL="3657600" lvl="7" indent="-317500" algn="l" rtl="0">
              <a:lnSpc>
                <a:spcPct val="90000"/>
              </a:lnSpc>
              <a:spcBef>
                <a:spcPts val="400"/>
              </a:spcBef>
              <a:spcAft>
                <a:spcPts val="0"/>
              </a:spcAft>
              <a:buClr>
                <a:schemeClr val="dk1"/>
              </a:buClr>
              <a:buSzPts val="1400"/>
              <a:buChar char="•"/>
              <a:defRPr/>
            </a:lvl8pPr>
            <a:lvl9pPr marL="4114800" lvl="8" indent="-317500" algn="l" rtl="0">
              <a:lnSpc>
                <a:spcPct val="90000"/>
              </a:lnSpc>
              <a:spcBef>
                <a:spcPts val="400"/>
              </a:spcBef>
              <a:spcAft>
                <a:spcPts val="0"/>
              </a:spcAft>
              <a:buClr>
                <a:schemeClr val="dk1"/>
              </a:buClr>
              <a:buSzPts val="1400"/>
              <a:buChar char="•"/>
              <a:defRPr/>
            </a:lvl9pPr>
          </a:lstStyle>
          <a:p>
            <a:endParaRPr/>
          </a:p>
        </p:txBody>
      </p:sp>
      <p:sp>
        <p:nvSpPr>
          <p:cNvPr id="65" name="Google Shape;65;p15"/>
          <p:cNvSpPr txBox="1">
            <a:spLocks noGrp="1"/>
          </p:cNvSpPr>
          <p:nvPr>
            <p:ph type="dt" idx="10"/>
          </p:nvPr>
        </p:nvSpPr>
        <p:spPr>
          <a:xfrm>
            <a:off x="628650" y="4767263"/>
            <a:ext cx="2057400" cy="273900"/>
          </a:xfrm>
          <a:prstGeom prst="rect">
            <a:avLst/>
          </a:prstGeom>
          <a:noFill/>
          <a:ln>
            <a:noFill/>
          </a:ln>
        </p:spPr>
        <p:txBody>
          <a:bodyPr spcFirstLastPara="1" wrap="square" lIns="68575" tIns="34275" rIns="68575" bIns="34275" anchor="ctr" anchorCtr="0">
            <a:noAutofit/>
          </a:bodyPr>
          <a:lstStyle>
            <a:lvl1pPr lvl="0" algn="l" rtl="0">
              <a:spcBef>
                <a:spcPts val="0"/>
              </a:spcBef>
              <a:spcAft>
                <a:spcPts val="0"/>
              </a:spcAft>
              <a:buSzPts val="1100"/>
              <a:buNone/>
              <a:defRPr/>
            </a:lvl1pPr>
            <a:lvl2pPr lvl="1" algn="l" rtl="0">
              <a:spcBef>
                <a:spcPts val="0"/>
              </a:spcBef>
              <a:spcAft>
                <a:spcPts val="0"/>
              </a:spcAft>
              <a:buSzPts val="1100"/>
              <a:buNone/>
              <a:defRPr/>
            </a:lvl2pPr>
            <a:lvl3pPr lvl="2" algn="l" rtl="0">
              <a:spcBef>
                <a:spcPts val="0"/>
              </a:spcBef>
              <a:spcAft>
                <a:spcPts val="0"/>
              </a:spcAft>
              <a:buSzPts val="1100"/>
              <a:buNone/>
              <a:defRPr/>
            </a:lvl3pPr>
            <a:lvl4pPr lvl="3" algn="l" rtl="0">
              <a:spcBef>
                <a:spcPts val="0"/>
              </a:spcBef>
              <a:spcAft>
                <a:spcPts val="0"/>
              </a:spcAft>
              <a:buSzPts val="1100"/>
              <a:buNone/>
              <a:defRPr/>
            </a:lvl4pPr>
            <a:lvl5pPr lvl="4" algn="l" rtl="0">
              <a:spcBef>
                <a:spcPts val="0"/>
              </a:spcBef>
              <a:spcAft>
                <a:spcPts val="0"/>
              </a:spcAft>
              <a:buSzPts val="1100"/>
              <a:buNone/>
              <a:defRPr/>
            </a:lvl5pPr>
            <a:lvl6pPr lvl="5" algn="l" rtl="0">
              <a:spcBef>
                <a:spcPts val="0"/>
              </a:spcBef>
              <a:spcAft>
                <a:spcPts val="0"/>
              </a:spcAft>
              <a:buSzPts val="1100"/>
              <a:buNone/>
              <a:defRPr/>
            </a:lvl6pPr>
            <a:lvl7pPr lvl="6" algn="l" rtl="0">
              <a:spcBef>
                <a:spcPts val="0"/>
              </a:spcBef>
              <a:spcAft>
                <a:spcPts val="0"/>
              </a:spcAft>
              <a:buSzPts val="1100"/>
              <a:buNone/>
              <a:defRPr/>
            </a:lvl7pPr>
            <a:lvl8pPr lvl="7" algn="l" rtl="0">
              <a:spcBef>
                <a:spcPts val="0"/>
              </a:spcBef>
              <a:spcAft>
                <a:spcPts val="0"/>
              </a:spcAft>
              <a:buSzPts val="1100"/>
              <a:buNone/>
              <a:defRPr/>
            </a:lvl8pPr>
            <a:lvl9pPr lvl="8" algn="l" rtl="0">
              <a:spcBef>
                <a:spcPts val="0"/>
              </a:spcBef>
              <a:spcAft>
                <a:spcPts val="0"/>
              </a:spcAft>
              <a:buSzPts val="1100"/>
              <a:buNone/>
              <a:defRPr/>
            </a:lvl9pPr>
          </a:lstStyle>
          <a:p>
            <a:endParaRPr/>
          </a:p>
        </p:txBody>
      </p:sp>
      <p:sp>
        <p:nvSpPr>
          <p:cNvPr id="66" name="Google Shape;66;p15"/>
          <p:cNvSpPr txBox="1">
            <a:spLocks noGrp="1"/>
          </p:cNvSpPr>
          <p:nvPr>
            <p:ph type="ftr" idx="11"/>
          </p:nvPr>
        </p:nvSpPr>
        <p:spPr>
          <a:xfrm>
            <a:off x="3028950" y="4767263"/>
            <a:ext cx="3086100" cy="273900"/>
          </a:xfrm>
          <a:prstGeom prst="rect">
            <a:avLst/>
          </a:prstGeom>
          <a:noFill/>
          <a:ln>
            <a:noFill/>
          </a:ln>
        </p:spPr>
        <p:txBody>
          <a:bodyPr spcFirstLastPara="1" wrap="square" lIns="68575" tIns="34275" rIns="68575" bIns="34275" anchor="ctr" anchorCtr="0">
            <a:noAutofit/>
          </a:bodyPr>
          <a:lstStyle>
            <a:lvl1pPr lvl="0" algn="ctr" rtl="0">
              <a:spcBef>
                <a:spcPts val="0"/>
              </a:spcBef>
              <a:spcAft>
                <a:spcPts val="0"/>
              </a:spcAft>
              <a:buSzPts val="1100"/>
              <a:buNone/>
              <a:defRPr/>
            </a:lvl1pPr>
            <a:lvl2pPr lvl="1" algn="l" rtl="0">
              <a:spcBef>
                <a:spcPts val="0"/>
              </a:spcBef>
              <a:spcAft>
                <a:spcPts val="0"/>
              </a:spcAft>
              <a:buSzPts val="1100"/>
              <a:buNone/>
              <a:defRPr/>
            </a:lvl2pPr>
            <a:lvl3pPr lvl="2" algn="l" rtl="0">
              <a:spcBef>
                <a:spcPts val="0"/>
              </a:spcBef>
              <a:spcAft>
                <a:spcPts val="0"/>
              </a:spcAft>
              <a:buSzPts val="1100"/>
              <a:buNone/>
              <a:defRPr/>
            </a:lvl3pPr>
            <a:lvl4pPr lvl="3" algn="l" rtl="0">
              <a:spcBef>
                <a:spcPts val="0"/>
              </a:spcBef>
              <a:spcAft>
                <a:spcPts val="0"/>
              </a:spcAft>
              <a:buSzPts val="1100"/>
              <a:buNone/>
              <a:defRPr/>
            </a:lvl4pPr>
            <a:lvl5pPr lvl="4" algn="l" rtl="0">
              <a:spcBef>
                <a:spcPts val="0"/>
              </a:spcBef>
              <a:spcAft>
                <a:spcPts val="0"/>
              </a:spcAft>
              <a:buSzPts val="1100"/>
              <a:buNone/>
              <a:defRPr/>
            </a:lvl5pPr>
            <a:lvl6pPr lvl="5" algn="l" rtl="0">
              <a:spcBef>
                <a:spcPts val="0"/>
              </a:spcBef>
              <a:spcAft>
                <a:spcPts val="0"/>
              </a:spcAft>
              <a:buSzPts val="1100"/>
              <a:buNone/>
              <a:defRPr/>
            </a:lvl6pPr>
            <a:lvl7pPr lvl="6" algn="l" rtl="0">
              <a:spcBef>
                <a:spcPts val="0"/>
              </a:spcBef>
              <a:spcAft>
                <a:spcPts val="0"/>
              </a:spcAft>
              <a:buSzPts val="1100"/>
              <a:buNone/>
              <a:defRPr/>
            </a:lvl7pPr>
            <a:lvl8pPr lvl="7" algn="l" rtl="0">
              <a:spcBef>
                <a:spcPts val="0"/>
              </a:spcBef>
              <a:spcAft>
                <a:spcPts val="0"/>
              </a:spcAft>
              <a:buSzPts val="1100"/>
              <a:buNone/>
              <a:defRPr/>
            </a:lvl8pPr>
            <a:lvl9pPr lvl="8" algn="l" rtl="0">
              <a:spcBef>
                <a:spcPts val="0"/>
              </a:spcBef>
              <a:spcAft>
                <a:spcPts val="0"/>
              </a:spcAft>
              <a:buSzPts val="1100"/>
              <a:buNone/>
              <a:defRPr/>
            </a:lvl9pPr>
          </a:lstStyle>
          <a:p>
            <a:endParaRPr/>
          </a:p>
        </p:txBody>
      </p:sp>
      <p:sp>
        <p:nvSpPr>
          <p:cNvPr id="67" name="Google Shape;67;p15"/>
          <p:cNvSpPr txBox="1">
            <a:spLocks noGrp="1"/>
          </p:cNvSpPr>
          <p:nvPr>
            <p:ph type="sldNum" idx="12"/>
          </p:nvPr>
        </p:nvSpPr>
        <p:spPr>
          <a:xfrm>
            <a:off x="6457950" y="4767263"/>
            <a:ext cx="2057400" cy="273900"/>
          </a:xfrm>
          <a:prstGeom prst="rect">
            <a:avLst/>
          </a:prstGeom>
          <a:noFill/>
          <a:ln>
            <a:noFill/>
          </a:ln>
        </p:spPr>
        <p:txBody>
          <a:bodyPr spcFirstLastPara="1" wrap="square" lIns="68575" tIns="34275" rIns="68575" bIns="34275" anchor="ctr" anchorCtr="0">
            <a:noAutofit/>
          </a:bodyPr>
          <a:lstStyle>
            <a:lvl1pPr marL="0" lvl="0" indent="0" algn="r" rtl="0">
              <a:spcBef>
                <a:spcPts val="0"/>
              </a:spcBef>
              <a:buNone/>
              <a:defRPr/>
            </a:lvl1pPr>
            <a:lvl2pPr marL="0" lvl="1" indent="0" algn="r" rtl="0">
              <a:spcBef>
                <a:spcPts val="0"/>
              </a:spcBef>
              <a:buNone/>
              <a:defRPr/>
            </a:lvl2pPr>
            <a:lvl3pPr marL="0" lvl="2" indent="0" algn="r" rtl="0">
              <a:spcBef>
                <a:spcPts val="0"/>
              </a:spcBef>
              <a:buNone/>
              <a:defRPr/>
            </a:lvl3pPr>
            <a:lvl4pPr marL="0" lvl="3" indent="0" algn="r" rtl="0">
              <a:spcBef>
                <a:spcPts val="0"/>
              </a:spcBef>
              <a:buNone/>
              <a:defRPr/>
            </a:lvl4pPr>
            <a:lvl5pPr marL="0" lvl="4" indent="0" algn="r" rtl="0">
              <a:spcBef>
                <a:spcPts val="0"/>
              </a:spcBef>
              <a:buNone/>
              <a:defRPr/>
            </a:lvl5pPr>
            <a:lvl6pPr marL="0" lvl="5" indent="0" algn="r" rtl="0">
              <a:spcBef>
                <a:spcPts val="0"/>
              </a:spcBef>
              <a:buNone/>
              <a:defRPr/>
            </a:lvl6pPr>
            <a:lvl7pPr marL="0" lvl="6" indent="0" algn="r" rtl="0">
              <a:spcBef>
                <a:spcPts val="0"/>
              </a:spcBef>
              <a:buNone/>
              <a:defRPr/>
            </a:lvl7pPr>
            <a:lvl8pPr marL="0" lvl="7" indent="0" algn="r" rtl="0">
              <a:spcBef>
                <a:spcPts val="0"/>
              </a:spcBef>
              <a:buNone/>
              <a:defRPr/>
            </a:lvl8pPr>
            <a:lvl9pPr marL="0" lvl="8" indent="0" algn="r" rtl="0">
              <a:spcBef>
                <a:spcPts val="0"/>
              </a:spcBef>
              <a:buNone/>
              <a:defRPr/>
            </a:lvl9pPr>
          </a:lstStyle>
          <a:p>
            <a:pPr marL="0" lvl="0" indent="0" algn="r" rtl="0">
              <a:spcBef>
                <a:spcPts val="0"/>
              </a:spcBef>
              <a:spcAft>
                <a:spcPts val="0"/>
              </a:spcAft>
              <a:buNone/>
            </a:pPr>
            <a:fld id="{00000000-1234-1234-1234-123412341234}" type="slidenum">
              <a:rPr lang="nl"/>
              <a:t>‹nr.›</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Titeldia" type="title">
  <p:cSld name="TITLE">
    <p:spTree>
      <p:nvGrpSpPr>
        <p:cNvPr id="1" name="Shape 68"/>
        <p:cNvGrpSpPr/>
        <p:nvPr/>
      </p:nvGrpSpPr>
      <p:grpSpPr>
        <a:xfrm>
          <a:off x="0" y="0"/>
          <a:ext cx="0" cy="0"/>
          <a:chOff x="0" y="0"/>
          <a:chExt cx="0" cy="0"/>
        </a:xfrm>
      </p:grpSpPr>
      <p:sp>
        <p:nvSpPr>
          <p:cNvPr id="69" name="Google Shape;69;p16"/>
          <p:cNvSpPr txBox="1">
            <a:spLocks noGrp="1"/>
          </p:cNvSpPr>
          <p:nvPr>
            <p:ph type="ctrTitle"/>
          </p:nvPr>
        </p:nvSpPr>
        <p:spPr>
          <a:xfrm>
            <a:off x="1143000" y="841772"/>
            <a:ext cx="6858000" cy="1790700"/>
          </a:xfrm>
          <a:prstGeom prst="rect">
            <a:avLst/>
          </a:prstGeom>
          <a:noFill/>
          <a:ln>
            <a:noFill/>
          </a:ln>
        </p:spPr>
        <p:txBody>
          <a:bodyPr spcFirstLastPara="1" wrap="square" lIns="68575" tIns="34275" rIns="68575" bIns="34275" anchor="b" anchorCtr="0">
            <a:noAutofit/>
          </a:bodyPr>
          <a:lstStyle>
            <a:lvl1pPr lvl="0" algn="ctr" rtl="0">
              <a:lnSpc>
                <a:spcPct val="90000"/>
              </a:lnSpc>
              <a:spcBef>
                <a:spcPts val="0"/>
              </a:spcBef>
              <a:spcAft>
                <a:spcPts val="0"/>
              </a:spcAft>
              <a:buClr>
                <a:schemeClr val="dk1"/>
              </a:buClr>
              <a:buSzPts val="4500"/>
              <a:buFont typeface="Calibri"/>
              <a:buNone/>
              <a:defRPr sz="4500"/>
            </a:lvl1pPr>
            <a:lvl2pPr lvl="1" rtl="0">
              <a:spcBef>
                <a:spcPts val="0"/>
              </a:spcBef>
              <a:spcAft>
                <a:spcPts val="0"/>
              </a:spcAft>
              <a:buSzPts val="1100"/>
              <a:buNone/>
              <a:defRPr/>
            </a:lvl2pPr>
            <a:lvl3pPr lvl="2" rtl="0">
              <a:spcBef>
                <a:spcPts val="0"/>
              </a:spcBef>
              <a:spcAft>
                <a:spcPts val="0"/>
              </a:spcAft>
              <a:buSzPts val="1100"/>
              <a:buNone/>
              <a:defRPr/>
            </a:lvl3pPr>
            <a:lvl4pPr lvl="3" rtl="0">
              <a:spcBef>
                <a:spcPts val="0"/>
              </a:spcBef>
              <a:spcAft>
                <a:spcPts val="0"/>
              </a:spcAft>
              <a:buSzPts val="1100"/>
              <a:buNone/>
              <a:defRPr/>
            </a:lvl4pPr>
            <a:lvl5pPr lvl="4" rtl="0">
              <a:spcBef>
                <a:spcPts val="0"/>
              </a:spcBef>
              <a:spcAft>
                <a:spcPts val="0"/>
              </a:spcAft>
              <a:buSzPts val="1100"/>
              <a:buNone/>
              <a:defRPr/>
            </a:lvl5pPr>
            <a:lvl6pPr lvl="5" rtl="0">
              <a:spcBef>
                <a:spcPts val="0"/>
              </a:spcBef>
              <a:spcAft>
                <a:spcPts val="0"/>
              </a:spcAft>
              <a:buSzPts val="1100"/>
              <a:buNone/>
              <a:defRPr/>
            </a:lvl6pPr>
            <a:lvl7pPr lvl="6" rtl="0">
              <a:spcBef>
                <a:spcPts val="0"/>
              </a:spcBef>
              <a:spcAft>
                <a:spcPts val="0"/>
              </a:spcAft>
              <a:buSzPts val="1100"/>
              <a:buNone/>
              <a:defRPr/>
            </a:lvl7pPr>
            <a:lvl8pPr lvl="7" rtl="0">
              <a:spcBef>
                <a:spcPts val="0"/>
              </a:spcBef>
              <a:spcAft>
                <a:spcPts val="0"/>
              </a:spcAft>
              <a:buSzPts val="1100"/>
              <a:buNone/>
              <a:defRPr/>
            </a:lvl8pPr>
            <a:lvl9pPr lvl="8" rtl="0">
              <a:spcBef>
                <a:spcPts val="0"/>
              </a:spcBef>
              <a:spcAft>
                <a:spcPts val="0"/>
              </a:spcAft>
              <a:buSzPts val="1100"/>
              <a:buNone/>
              <a:defRPr/>
            </a:lvl9pPr>
          </a:lstStyle>
          <a:p>
            <a:endParaRPr/>
          </a:p>
        </p:txBody>
      </p:sp>
      <p:sp>
        <p:nvSpPr>
          <p:cNvPr id="70" name="Google Shape;70;p16"/>
          <p:cNvSpPr txBox="1">
            <a:spLocks noGrp="1"/>
          </p:cNvSpPr>
          <p:nvPr>
            <p:ph type="subTitle" idx="1"/>
          </p:nvPr>
        </p:nvSpPr>
        <p:spPr>
          <a:xfrm>
            <a:off x="1143000" y="2701528"/>
            <a:ext cx="6858000" cy="1241700"/>
          </a:xfrm>
          <a:prstGeom prst="rect">
            <a:avLst/>
          </a:prstGeom>
          <a:noFill/>
          <a:ln>
            <a:noFill/>
          </a:ln>
        </p:spPr>
        <p:txBody>
          <a:bodyPr spcFirstLastPara="1" wrap="square" lIns="68575" tIns="34275" rIns="68575" bIns="34275" anchor="t" anchorCtr="0">
            <a:noAutofit/>
          </a:bodyPr>
          <a:lstStyle>
            <a:lvl1pPr lvl="0" algn="ctr" rtl="0">
              <a:lnSpc>
                <a:spcPct val="90000"/>
              </a:lnSpc>
              <a:spcBef>
                <a:spcPts val="800"/>
              </a:spcBef>
              <a:spcAft>
                <a:spcPts val="0"/>
              </a:spcAft>
              <a:buClr>
                <a:schemeClr val="dk1"/>
              </a:buClr>
              <a:buSzPts val="1800"/>
              <a:buNone/>
              <a:defRPr sz="1800"/>
            </a:lvl1pPr>
            <a:lvl2pPr lvl="1" algn="ctr" rtl="0">
              <a:lnSpc>
                <a:spcPct val="90000"/>
              </a:lnSpc>
              <a:spcBef>
                <a:spcPts val="400"/>
              </a:spcBef>
              <a:spcAft>
                <a:spcPts val="0"/>
              </a:spcAft>
              <a:buClr>
                <a:schemeClr val="dk1"/>
              </a:buClr>
              <a:buSzPts val="1500"/>
              <a:buNone/>
              <a:defRPr sz="1500"/>
            </a:lvl2pPr>
            <a:lvl3pPr lvl="2" algn="ctr" rtl="0">
              <a:lnSpc>
                <a:spcPct val="90000"/>
              </a:lnSpc>
              <a:spcBef>
                <a:spcPts val="400"/>
              </a:spcBef>
              <a:spcAft>
                <a:spcPts val="0"/>
              </a:spcAft>
              <a:buClr>
                <a:schemeClr val="dk1"/>
              </a:buClr>
              <a:buSzPts val="1400"/>
              <a:buNone/>
              <a:defRPr sz="1400"/>
            </a:lvl3pPr>
            <a:lvl4pPr lvl="3" algn="ctr" rtl="0">
              <a:lnSpc>
                <a:spcPct val="90000"/>
              </a:lnSpc>
              <a:spcBef>
                <a:spcPts val="400"/>
              </a:spcBef>
              <a:spcAft>
                <a:spcPts val="0"/>
              </a:spcAft>
              <a:buClr>
                <a:schemeClr val="dk1"/>
              </a:buClr>
              <a:buSzPts val="1200"/>
              <a:buNone/>
              <a:defRPr sz="1200"/>
            </a:lvl4pPr>
            <a:lvl5pPr lvl="4" algn="ctr" rtl="0">
              <a:lnSpc>
                <a:spcPct val="90000"/>
              </a:lnSpc>
              <a:spcBef>
                <a:spcPts val="400"/>
              </a:spcBef>
              <a:spcAft>
                <a:spcPts val="0"/>
              </a:spcAft>
              <a:buClr>
                <a:schemeClr val="dk1"/>
              </a:buClr>
              <a:buSzPts val="1200"/>
              <a:buNone/>
              <a:defRPr sz="1200"/>
            </a:lvl5pPr>
            <a:lvl6pPr lvl="5" algn="ctr" rtl="0">
              <a:lnSpc>
                <a:spcPct val="90000"/>
              </a:lnSpc>
              <a:spcBef>
                <a:spcPts val="400"/>
              </a:spcBef>
              <a:spcAft>
                <a:spcPts val="0"/>
              </a:spcAft>
              <a:buClr>
                <a:schemeClr val="dk1"/>
              </a:buClr>
              <a:buSzPts val="1200"/>
              <a:buNone/>
              <a:defRPr sz="1200"/>
            </a:lvl6pPr>
            <a:lvl7pPr lvl="6" algn="ctr" rtl="0">
              <a:lnSpc>
                <a:spcPct val="90000"/>
              </a:lnSpc>
              <a:spcBef>
                <a:spcPts val="400"/>
              </a:spcBef>
              <a:spcAft>
                <a:spcPts val="0"/>
              </a:spcAft>
              <a:buClr>
                <a:schemeClr val="dk1"/>
              </a:buClr>
              <a:buSzPts val="1200"/>
              <a:buNone/>
              <a:defRPr sz="1200"/>
            </a:lvl7pPr>
            <a:lvl8pPr lvl="7" algn="ctr" rtl="0">
              <a:lnSpc>
                <a:spcPct val="90000"/>
              </a:lnSpc>
              <a:spcBef>
                <a:spcPts val="400"/>
              </a:spcBef>
              <a:spcAft>
                <a:spcPts val="0"/>
              </a:spcAft>
              <a:buClr>
                <a:schemeClr val="dk1"/>
              </a:buClr>
              <a:buSzPts val="1200"/>
              <a:buNone/>
              <a:defRPr sz="1200"/>
            </a:lvl8pPr>
            <a:lvl9pPr lvl="8" algn="ctr" rtl="0">
              <a:lnSpc>
                <a:spcPct val="90000"/>
              </a:lnSpc>
              <a:spcBef>
                <a:spcPts val="400"/>
              </a:spcBef>
              <a:spcAft>
                <a:spcPts val="0"/>
              </a:spcAft>
              <a:buClr>
                <a:schemeClr val="dk1"/>
              </a:buClr>
              <a:buSzPts val="1200"/>
              <a:buNone/>
              <a:defRPr sz="1200"/>
            </a:lvl9pPr>
          </a:lstStyle>
          <a:p>
            <a:endParaRPr/>
          </a:p>
        </p:txBody>
      </p:sp>
      <p:sp>
        <p:nvSpPr>
          <p:cNvPr id="71" name="Google Shape;71;p16"/>
          <p:cNvSpPr txBox="1">
            <a:spLocks noGrp="1"/>
          </p:cNvSpPr>
          <p:nvPr>
            <p:ph type="dt" idx="10"/>
          </p:nvPr>
        </p:nvSpPr>
        <p:spPr>
          <a:xfrm>
            <a:off x="628650" y="4767263"/>
            <a:ext cx="2057400" cy="273900"/>
          </a:xfrm>
          <a:prstGeom prst="rect">
            <a:avLst/>
          </a:prstGeom>
          <a:noFill/>
          <a:ln>
            <a:noFill/>
          </a:ln>
        </p:spPr>
        <p:txBody>
          <a:bodyPr spcFirstLastPara="1" wrap="square" lIns="68575" tIns="34275" rIns="68575" bIns="34275" anchor="ctr" anchorCtr="0">
            <a:noAutofit/>
          </a:bodyPr>
          <a:lstStyle>
            <a:lvl1pPr lvl="0" algn="l" rtl="0">
              <a:spcBef>
                <a:spcPts val="0"/>
              </a:spcBef>
              <a:spcAft>
                <a:spcPts val="0"/>
              </a:spcAft>
              <a:buSzPts val="1100"/>
              <a:buNone/>
              <a:defRPr/>
            </a:lvl1pPr>
            <a:lvl2pPr lvl="1" algn="l" rtl="0">
              <a:spcBef>
                <a:spcPts val="0"/>
              </a:spcBef>
              <a:spcAft>
                <a:spcPts val="0"/>
              </a:spcAft>
              <a:buSzPts val="1100"/>
              <a:buNone/>
              <a:defRPr/>
            </a:lvl2pPr>
            <a:lvl3pPr lvl="2" algn="l" rtl="0">
              <a:spcBef>
                <a:spcPts val="0"/>
              </a:spcBef>
              <a:spcAft>
                <a:spcPts val="0"/>
              </a:spcAft>
              <a:buSzPts val="1100"/>
              <a:buNone/>
              <a:defRPr/>
            </a:lvl3pPr>
            <a:lvl4pPr lvl="3" algn="l" rtl="0">
              <a:spcBef>
                <a:spcPts val="0"/>
              </a:spcBef>
              <a:spcAft>
                <a:spcPts val="0"/>
              </a:spcAft>
              <a:buSzPts val="1100"/>
              <a:buNone/>
              <a:defRPr/>
            </a:lvl4pPr>
            <a:lvl5pPr lvl="4" algn="l" rtl="0">
              <a:spcBef>
                <a:spcPts val="0"/>
              </a:spcBef>
              <a:spcAft>
                <a:spcPts val="0"/>
              </a:spcAft>
              <a:buSzPts val="1100"/>
              <a:buNone/>
              <a:defRPr/>
            </a:lvl5pPr>
            <a:lvl6pPr lvl="5" algn="l" rtl="0">
              <a:spcBef>
                <a:spcPts val="0"/>
              </a:spcBef>
              <a:spcAft>
                <a:spcPts val="0"/>
              </a:spcAft>
              <a:buSzPts val="1100"/>
              <a:buNone/>
              <a:defRPr/>
            </a:lvl6pPr>
            <a:lvl7pPr lvl="6" algn="l" rtl="0">
              <a:spcBef>
                <a:spcPts val="0"/>
              </a:spcBef>
              <a:spcAft>
                <a:spcPts val="0"/>
              </a:spcAft>
              <a:buSzPts val="1100"/>
              <a:buNone/>
              <a:defRPr/>
            </a:lvl7pPr>
            <a:lvl8pPr lvl="7" algn="l" rtl="0">
              <a:spcBef>
                <a:spcPts val="0"/>
              </a:spcBef>
              <a:spcAft>
                <a:spcPts val="0"/>
              </a:spcAft>
              <a:buSzPts val="1100"/>
              <a:buNone/>
              <a:defRPr/>
            </a:lvl8pPr>
            <a:lvl9pPr lvl="8" algn="l" rtl="0">
              <a:spcBef>
                <a:spcPts val="0"/>
              </a:spcBef>
              <a:spcAft>
                <a:spcPts val="0"/>
              </a:spcAft>
              <a:buSzPts val="1100"/>
              <a:buNone/>
              <a:defRPr/>
            </a:lvl9pPr>
          </a:lstStyle>
          <a:p>
            <a:endParaRPr/>
          </a:p>
        </p:txBody>
      </p:sp>
      <p:sp>
        <p:nvSpPr>
          <p:cNvPr id="72" name="Google Shape;72;p16"/>
          <p:cNvSpPr txBox="1">
            <a:spLocks noGrp="1"/>
          </p:cNvSpPr>
          <p:nvPr>
            <p:ph type="ftr" idx="11"/>
          </p:nvPr>
        </p:nvSpPr>
        <p:spPr>
          <a:xfrm>
            <a:off x="3028950" y="4767263"/>
            <a:ext cx="3086100" cy="273900"/>
          </a:xfrm>
          <a:prstGeom prst="rect">
            <a:avLst/>
          </a:prstGeom>
          <a:noFill/>
          <a:ln>
            <a:noFill/>
          </a:ln>
        </p:spPr>
        <p:txBody>
          <a:bodyPr spcFirstLastPara="1" wrap="square" lIns="68575" tIns="34275" rIns="68575" bIns="34275" anchor="ctr" anchorCtr="0">
            <a:noAutofit/>
          </a:bodyPr>
          <a:lstStyle>
            <a:lvl1pPr lvl="0" algn="ctr" rtl="0">
              <a:spcBef>
                <a:spcPts val="0"/>
              </a:spcBef>
              <a:spcAft>
                <a:spcPts val="0"/>
              </a:spcAft>
              <a:buSzPts val="1100"/>
              <a:buNone/>
              <a:defRPr/>
            </a:lvl1pPr>
            <a:lvl2pPr lvl="1" algn="l" rtl="0">
              <a:spcBef>
                <a:spcPts val="0"/>
              </a:spcBef>
              <a:spcAft>
                <a:spcPts val="0"/>
              </a:spcAft>
              <a:buSzPts val="1100"/>
              <a:buNone/>
              <a:defRPr/>
            </a:lvl2pPr>
            <a:lvl3pPr lvl="2" algn="l" rtl="0">
              <a:spcBef>
                <a:spcPts val="0"/>
              </a:spcBef>
              <a:spcAft>
                <a:spcPts val="0"/>
              </a:spcAft>
              <a:buSzPts val="1100"/>
              <a:buNone/>
              <a:defRPr/>
            </a:lvl3pPr>
            <a:lvl4pPr lvl="3" algn="l" rtl="0">
              <a:spcBef>
                <a:spcPts val="0"/>
              </a:spcBef>
              <a:spcAft>
                <a:spcPts val="0"/>
              </a:spcAft>
              <a:buSzPts val="1100"/>
              <a:buNone/>
              <a:defRPr/>
            </a:lvl4pPr>
            <a:lvl5pPr lvl="4" algn="l" rtl="0">
              <a:spcBef>
                <a:spcPts val="0"/>
              </a:spcBef>
              <a:spcAft>
                <a:spcPts val="0"/>
              </a:spcAft>
              <a:buSzPts val="1100"/>
              <a:buNone/>
              <a:defRPr/>
            </a:lvl5pPr>
            <a:lvl6pPr lvl="5" algn="l" rtl="0">
              <a:spcBef>
                <a:spcPts val="0"/>
              </a:spcBef>
              <a:spcAft>
                <a:spcPts val="0"/>
              </a:spcAft>
              <a:buSzPts val="1100"/>
              <a:buNone/>
              <a:defRPr/>
            </a:lvl6pPr>
            <a:lvl7pPr lvl="6" algn="l" rtl="0">
              <a:spcBef>
                <a:spcPts val="0"/>
              </a:spcBef>
              <a:spcAft>
                <a:spcPts val="0"/>
              </a:spcAft>
              <a:buSzPts val="1100"/>
              <a:buNone/>
              <a:defRPr/>
            </a:lvl7pPr>
            <a:lvl8pPr lvl="7" algn="l" rtl="0">
              <a:spcBef>
                <a:spcPts val="0"/>
              </a:spcBef>
              <a:spcAft>
                <a:spcPts val="0"/>
              </a:spcAft>
              <a:buSzPts val="1100"/>
              <a:buNone/>
              <a:defRPr/>
            </a:lvl8pPr>
            <a:lvl9pPr lvl="8" algn="l" rtl="0">
              <a:spcBef>
                <a:spcPts val="0"/>
              </a:spcBef>
              <a:spcAft>
                <a:spcPts val="0"/>
              </a:spcAft>
              <a:buSzPts val="1100"/>
              <a:buNone/>
              <a:defRPr/>
            </a:lvl9pPr>
          </a:lstStyle>
          <a:p>
            <a:endParaRPr/>
          </a:p>
        </p:txBody>
      </p:sp>
      <p:sp>
        <p:nvSpPr>
          <p:cNvPr id="73" name="Google Shape;73;p16"/>
          <p:cNvSpPr txBox="1">
            <a:spLocks noGrp="1"/>
          </p:cNvSpPr>
          <p:nvPr>
            <p:ph type="sldNum" idx="12"/>
          </p:nvPr>
        </p:nvSpPr>
        <p:spPr>
          <a:xfrm>
            <a:off x="6457950" y="4767263"/>
            <a:ext cx="2057400" cy="273900"/>
          </a:xfrm>
          <a:prstGeom prst="rect">
            <a:avLst/>
          </a:prstGeom>
          <a:noFill/>
          <a:ln>
            <a:noFill/>
          </a:ln>
        </p:spPr>
        <p:txBody>
          <a:bodyPr spcFirstLastPara="1" wrap="square" lIns="68575" tIns="34275" rIns="68575" bIns="34275" anchor="ctr" anchorCtr="0">
            <a:noAutofit/>
          </a:bodyPr>
          <a:lstStyle>
            <a:lvl1pPr marL="0" lvl="0" indent="0" algn="r" rtl="0">
              <a:spcBef>
                <a:spcPts val="0"/>
              </a:spcBef>
              <a:buNone/>
              <a:defRPr/>
            </a:lvl1pPr>
            <a:lvl2pPr marL="0" lvl="1" indent="0" algn="r" rtl="0">
              <a:spcBef>
                <a:spcPts val="0"/>
              </a:spcBef>
              <a:buNone/>
              <a:defRPr/>
            </a:lvl2pPr>
            <a:lvl3pPr marL="0" lvl="2" indent="0" algn="r" rtl="0">
              <a:spcBef>
                <a:spcPts val="0"/>
              </a:spcBef>
              <a:buNone/>
              <a:defRPr/>
            </a:lvl3pPr>
            <a:lvl4pPr marL="0" lvl="3" indent="0" algn="r" rtl="0">
              <a:spcBef>
                <a:spcPts val="0"/>
              </a:spcBef>
              <a:buNone/>
              <a:defRPr/>
            </a:lvl4pPr>
            <a:lvl5pPr marL="0" lvl="4" indent="0" algn="r" rtl="0">
              <a:spcBef>
                <a:spcPts val="0"/>
              </a:spcBef>
              <a:buNone/>
              <a:defRPr/>
            </a:lvl5pPr>
            <a:lvl6pPr marL="0" lvl="5" indent="0" algn="r" rtl="0">
              <a:spcBef>
                <a:spcPts val="0"/>
              </a:spcBef>
              <a:buNone/>
              <a:defRPr/>
            </a:lvl6pPr>
            <a:lvl7pPr marL="0" lvl="6" indent="0" algn="r" rtl="0">
              <a:spcBef>
                <a:spcPts val="0"/>
              </a:spcBef>
              <a:buNone/>
              <a:defRPr/>
            </a:lvl7pPr>
            <a:lvl8pPr marL="0" lvl="7" indent="0" algn="r" rtl="0">
              <a:spcBef>
                <a:spcPts val="0"/>
              </a:spcBef>
              <a:buNone/>
              <a:defRPr/>
            </a:lvl8pPr>
            <a:lvl9pPr marL="0" lvl="8" indent="0" algn="r" rtl="0">
              <a:spcBef>
                <a:spcPts val="0"/>
              </a:spcBef>
              <a:buNone/>
              <a:defRPr/>
            </a:lvl9pPr>
          </a:lstStyle>
          <a:p>
            <a:pPr marL="0" lvl="0" indent="0" algn="r" rtl="0">
              <a:spcBef>
                <a:spcPts val="0"/>
              </a:spcBef>
              <a:spcAft>
                <a:spcPts val="0"/>
              </a:spcAft>
              <a:buNone/>
            </a:pPr>
            <a:fld id="{00000000-1234-1234-1234-123412341234}" type="slidenum">
              <a:rPr lang="nl"/>
              <a:t>‹nr.›</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Sectiekop" type="secHead">
  <p:cSld name="SECTION_HEADER">
    <p:spTree>
      <p:nvGrpSpPr>
        <p:cNvPr id="1" name="Shape 74"/>
        <p:cNvGrpSpPr/>
        <p:nvPr/>
      </p:nvGrpSpPr>
      <p:grpSpPr>
        <a:xfrm>
          <a:off x="0" y="0"/>
          <a:ext cx="0" cy="0"/>
          <a:chOff x="0" y="0"/>
          <a:chExt cx="0" cy="0"/>
        </a:xfrm>
      </p:grpSpPr>
      <p:sp>
        <p:nvSpPr>
          <p:cNvPr id="75" name="Google Shape;75;p17"/>
          <p:cNvSpPr txBox="1">
            <a:spLocks noGrp="1"/>
          </p:cNvSpPr>
          <p:nvPr>
            <p:ph type="title"/>
          </p:nvPr>
        </p:nvSpPr>
        <p:spPr>
          <a:xfrm>
            <a:off x="623888" y="1282304"/>
            <a:ext cx="7886700" cy="2139600"/>
          </a:xfrm>
          <a:prstGeom prst="rect">
            <a:avLst/>
          </a:prstGeom>
          <a:noFill/>
          <a:ln>
            <a:noFill/>
          </a:ln>
        </p:spPr>
        <p:txBody>
          <a:bodyPr spcFirstLastPara="1" wrap="square" lIns="68575" tIns="34275" rIns="68575" bIns="34275" anchor="b" anchorCtr="0">
            <a:noAutofit/>
          </a:bodyPr>
          <a:lstStyle>
            <a:lvl1pPr lvl="0" algn="l" rtl="0">
              <a:lnSpc>
                <a:spcPct val="90000"/>
              </a:lnSpc>
              <a:spcBef>
                <a:spcPts val="0"/>
              </a:spcBef>
              <a:spcAft>
                <a:spcPts val="0"/>
              </a:spcAft>
              <a:buClr>
                <a:schemeClr val="dk1"/>
              </a:buClr>
              <a:buSzPts val="4500"/>
              <a:buFont typeface="Calibri"/>
              <a:buNone/>
              <a:defRPr sz="4500"/>
            </a:lvl1pPr>
            <a:lvl2pPr lvl="1" rtl="0">
              <a:spcBef>
                <a:spcPts val="0"/>
              </a:spcBef>
              <a:spcAft>
                <a:spcPts val="0"/>
              </a:spcAft>
              <a:buSzPts val="1100"/>
              <a:buNone/>
              <a:defRPr/>
            </a:lvl2pPr>
            <a:lvl3pPr lvl="2" rtl="0">
              <a:spcBef>
                <a:spcPts val="0"/>
              </a:spcBef>
              <a:spcAft>
                <a:spcPts val="0"/>
              </a:spcAft>
              <a:buSzPts val="1100"/>
              <a:buNone/>
              <a:defRPr/>
            </a:lvl3pPr>
            <a:lvl4pPr lvl="3" rtl="0">
              <a:spcBef>
                <a:spcPts val="0"/>
              </a:spcBef>
              <a:spcAft>
                <a:spcPts val="0"/>
              </a:spcAft>
              <a:buSzPts val="1100"/>
              <a:buNone/>
              <a:defRPr/>
            </a:lvl4pPr>
            <a:lvl5pPr lvl="4" rtl="0">
              <a:spcBef>
                <a:spcPts val="0"/>
              </a:spcBef>
              <a:spcAft>
                <a:spcPts val="0"/>
              </a:spcAft>
              <a:buSzPts val="1100"/>
              <a:buNone/>
              <a:defRPr/>
            </a:lvl5pPr>
            <a:lvl6pPr lvl="5" rtl="0">
              <a:spcBef>
                <a:spcPts val="0"/>
              </a:spcBef>
              <a:spcAft>
                <a:spcPts val="0"/>
              </a:spcAft>
              <a:buSzPts val="1100"/>
              <a:buNone/>
              <a:defRPr/>
            </a:lvl6pPr>
            <a:lvl7pPr lvl="6" rtl="0">
              <a:spcBef>
                <a:spcPts val="0"/>
              </a:spcBef>
              <a:spcAft>
                <a:spcPts val="0"/>
              </a:spcAft>
              <a:buSzPts val="1100"/>
              <a:buNone/>
              <a:defRPr/>
            </a:lvl7pPr>
            <a:lvl8pPr lvl="7" rtl="0">
              <a:spcBef>
                <a:spcPts val="0"/>
              </a:spcBef>
              <a:spcAft>
                <a:spcPts val="0"/>
              </a:spcAft>
              <a:buSzPts val="1100"/>
              <a:buNone/>
              <a:defRPr/>
            </a:lvl8pPr>
            <a:lvl9pPr lvl="8" rtl="0">
              <a:spcBef>
                <a:spcPts val="0"/>
              </a:spcBef>
              <a:spcAft>
                <a:spcPts val="0"/>
              </a:spcAft>
              <a:buSzPts val="1100"/>
              <a:buNone/>
              <a:defRPr/>
            </a:lvl9pPr>
          </a:lstStyle>
          <a:p>
            <a:endParaRPr/>
          </a:p>
        </p:txBody>
      </p:sp>
      <p:sp>
        <p:nvSpPr>
          <p:cNvPr id="76" name="Google Shape;76;p17"/>
          <p:cNvSpPr txBox="1">
            <a:spLocks noGrp="1"/>
          </p:cNvSpPr>
          <p:nvPr>
            <p:ph type="body" idx="1"/>
          </p:nvPr>
        </p:nvSpPr>
        <p:spPr>
          <a:xfrm>
            <a:off x="623888" y="3442097"/>
            <a:ext cx="7886700" cy="1125300"/>
          </a:xfrm>
          <a:prstGeom prst="rect">
            <a:avLst/>
          </a:prstGeom>
          <a:noFill/>
          <a:ln>
            <a:noFill/>
          </a:ln>
        </p:spPr>
        <p:txBody>
          <a:bodyPr spcFirstLastPara="1" wrap="square" lIns="68575" tIns="34275" rIns="68575" bIns="34275" anchor="t" anchorCtr="0">
            <a:noAutofit/>
          </a:bodyPr>
          <a:lstStyle>
            <a:lvl1pPr marL="457200" lvl="0" indent="-228600" algn="l" rtl="0">
              <a:lnSpc>
                <a:spcPct val="90000"/>
              </a:lnSpc>
              <a:spcBef>
                <a:spcPts val="800"/>
              </a:spcBef>
              <a:spcAft>
                <a:spcPts val="0"/>
              </a:spcAft>
              <a:buClr>
                <a:srgbClr val="888888"/>
              </a:buClr>
              <a:buSzPts val="1800"/>
              <a:buNone/>
              <a:defRPr sz="1800">
                <a:solidFill>
                  <a:srgbClr val="888888"/>
                </a:solidFill>
              </a:defRPr>
            </a:lvl1pPr>
            <a:lvl2pPr marL="914400" lvl="1" indent="-228600" algn="l" rtl="0">
              <a:lnSpc>
                <a:spcPct val="90000"/>
              </a:lnSpc>
              <a:spcBef>
                <a:spcPts val="400"/>
              </a:spcBef>
              <a:spcAft>
                <a:spcPts val="0"/>
              </a:spcAft>
              <a:buClr>
                <a:srgbClr val="888888"/>
              </a:buClr>
              <a:buSzPts val="1500"/>
              <a:buNone/>
              <a:defRPr sz="1500">
                <a:solidFill>
                  <a:srgbClr val="888888"/>
                </a:solidFill>
              </a:defRPr>
            </a:lvl2pPr>
            <a:lvl3pPr marL="1371600" lvl="2" indent="-228600" algn="l" rtl="0">
              <a:lnSpc>
                <a:spcPct val="90000"/>
              </a:lnSpc>
              <a:spcBef>
                <a:spcPts val="400"/>
              </a:spcBef>
              <a:spcAft>
                <a:spcPts val="0"/>
              </a:spcAft>
              <a:buClr>
                <a:srgbClr val="888888"/>
              </a:buClr>
              <a:buSzPts val="1400"/>
              <a:buNone/>
              <a:defRPr sz="1400">
                <a:solidFill>
                  <a:srgbClr val="888888"/>
                </a:solidFill>
              </a:defRPr>
            </a:lvl3pPr>
            <a:lvl4pPr marL="1828800" lvl="3" indent="-228600" algn="l" rtl="0">
              <a:lnSpc>
                <a:spcPct val="90000"/>
              </a:lnSpc>
              <a:spcBef>
                <a:spcPts val="400"/>
              </a:spcBef>
              <a:spcAft>
                <a:spcPts val="0"/>
              </a:spcAft>
              <a:buClr>
                <a:srgbClr val="888888"/>
              </a:buClr>
              <a:buSzPts val="1200"/>
              <a:buNone/>
              <a:defRPr sz="1200">
                <a:solidFill>
                  <a:srgbClr val="888888"/>
                </a:solidFill>
              </a:defRPr>
            </a:lvl4pPr>
            <a:lvl5pPr marL="2286000" lvl="4" indent="-228600" algn="l" rtl="0">
              <a:lnSpc>
                <a:spcPct val="90000"/>
              </a:lnSpc>
              <a:spcBef>
                <a:spcPts val="400"/>
              </a:spcBef>
              <a:spcAft>
                <a:spcPts val="0"/>
              </a:spcAft>
              <a:buClr>
                <a:srgbClr val="888888"/>
              </a:buClr>
              <a:buSzPts val="1200"/>
              <a:buNone/>
              <a:defRPr sz="1200">
                <a:solidFill>
                  <a:srgbClr val="888888"/>
                </a:solidFill>
              </a:defRPr>
            </a:lvl5pPr>
            <a:lvl6pPr marL="2743200" lvl="5" indent="-228600" algn="l" rtl="0">
              <a:lnSpc>
                <a:spcPct val="90000"/>
              </a:lnSpc>
              <a:spcBef>
                <a:spcPts val="400"/>
              </a:spcBef>
              <a:spcAft>
                <a:spcPts val="0"/>
              </a:spcAft>
              <a:buClr>
                <a:srgbClr val="888888"/>
              </a:buClr>
              <a:buSzPts val="1200"/>
              <a:buNone/>
              <a:defRPr sz="1200">
                <a:solidFill>
                  <a:srgbClr val="888888"/>
                </a:solidFill>
              </a:defRPr>
            </a:lvl6pPr>
            <a:lvl7pPr marL="3200400" lvl="6" indent="-228600" algn="l" rtl="0">
              <a:lnSpc>
                <a:spcPct val="90000"/>
              </a:lnSpc>
              <a:spcBef>
                <a:spcPts val="400"/>
              </a:spcBef>
              <a:spcAft>
                <a:spcPts val="0"/>
              </a:spcAft>
              <a:buClr>
                <a:srgbClr val="888888"/>
              </a:buClr>
              <a:buSzPts val="1200"/>
              <a:buNone/>
              <a:defRPr sz="1200">
                <a:solidFill>
                  <a:srgbClr val="888888"/>
                </a:solidFill>
              </a:defRPr>
            </a:lvl7pPr>
            <a:lvl8pPr marL="3657600" lvl="7" indent="-228600" algn="l" rtl="0">
              <a:lnSpc>
                <a:spcPct val="90000"/>
              </a:lnSpc>
              <a:spcBef>
                <a:spcPts val="400"/>
              </a:spcBef>
              <a:spcAft>
                <a:spcPts val="0"/>
              </a:spcAft>
              <a:buClr>
                <a:srgbClr val="888888"/>
              </a:buClr>
              <a:buSzPts val="1200"/>
              <a:buNone/>
              <a:defRPr sz="1200">
                <a:solidFill>
                  <a:srgbClr val="888888"/>
                </a:solidFill>
              </a:defRPr>
            </a:lvl8pPr>
            <a:lvl9pPr marL="4114800" lvl="8" indent="-228600" algn="l" rtl="0">
              <a:lnSpc>
                <a:spcPct val="90000"/>
              </a:lnSpc>
              <a:spcBef>
                <a:spcPts val="400"/>
              </a:spcBef>
              <a:spcAft>
                <a:spcPts val="0"/>
              </a:spcAft>
              <a:buClr>
                <a:srgbClr val="888888"/>
              </a:buClr>
              <a:buSzPts val="1200"/>
              <a:buNone/>
              <a:defRPr sz="1200">
                <a:solidFill>
                  <a:srgbClr val="888888"/>
                </a:solidFill>
              </a:defRPr>
            </a:lvl9pPr>
          </a:lstStyle>
          <a:p>
            <a:endParaRPr/>
          </a:p>
        </p:txBody>
      </p:sp>
      <p:sp>
        <p:nvSpPr>
          <p:cNvPr id="77" name="Google Shape;77;p17"/>
          <p:cNvSpPr txBox="1">
            <a:spLocks noGrp="1"/>
          </p:cNvSpPr>
          <p:nvPr>
            <p:ph type="dt" idx="10"/>
          </p:nvPr>
        </p:nvSpPr>
        <p:spPr>
          <a:xfrm>
            <a:off x="628650" y="4767263"/>
            <a:ext cx="2057400" cy="273900"/>
          </a:xfrm>
          <a:prstGeom prst="rect">
            <a:avLst/>
          </a:prstGeom>
          <a:noFill/>
          <a:ln>
            <a:noFill/>
          </a:ln>
        </p:spPr>
        <p:txBody>
          <a:bodyPr spcFirstLastPara="1" wrap="square" lIns="68575" tIns="34275" rIns="68575" bIns="34275" anchor="ctr" anchorCtr="0">
            <a:noAutofit/>
          </a:bodyPr>
          <a:lstStyle>
            <a:lvl1pPr lvl="0" algn="l" rtl="0">
              <a:spcBef>
                <a:spcPts val="0"/>
              </a:spcBef>
              <a:spcAft>
                <a:spcPts val="0"/>
              </a:spcAft>
              <a:buSzPts val="1100"/>
              <a:buNone/>
              <a:defRPr/>
            </a:lvl1pPr>
            <a:lvl2pPr lvl="1" algn="l" rtl="0">
              <a:spcBef>
                <a:spcPts val="0"/>
              </a:spcBef>
              <a:spcAft>
                <a:spcPts val="0"/>
              </a:spcAft>
              <a:buSzPts val="1100"/>
              <a:buNone/>
              <a:defRPr/>
            </a:lvl2pPr>
            <a:lvl3pPr lvl="2" algn="l" rtl="0">
              <a:spcBef>
                <a:spcPts val="0"/>
              </a:spcBef>
              <a:spcAft>
                <a:spcPts val="0"/>
              </a:spcAft>
              <a:buSzPts val="1100"/>
              <a:buNone/>
              <a:defRPr/>
            </a:lvl3pPr>
            <a:lvl4pPr lvl="3" algn="l" rtl="0">
              <a:spcBef>
                <a:spcPts val="0"/>
              </a:spcBef>
              <a:spcAft>
                <a:spcPts val="0"/>
              </a:spcAft>
              <a:buSzPts val="1100"/>
              <a:buNone/>
              <a:defRPr/>
            </a:lvl4pPr>
            <a:lvl5pPr lvl="4" algn="l" rtl="0">
              <a:spcBef>
                <a:spcPts val="0"/>
              </a:spcBef>
              <a:spcAft>
                <a:spcPts val="0"/>
              </a:spcAft>
              <a:buSzPts val="1100"/>
              <a:buNone/>
              <a:defRPr/>
            </a:lvl5pPr>
            <a:lvl6pPr lvl="5" algn="l" rtl="0">
              <a:spcBef>
                <a:spcPts val="0"/>
              </a:spcBef>
              <a:spcAft>
                <a:spcPts val="0"/>
              </a:spcAft>
              <a:buSzPts val="1100"/>
              <a:buNone/>
              <a:defRPr/>
            </a:lvl6pPr>
            <a:lvl7pPr lvl="6" algn="l" rtl="0">
              <a:spcBef>
                <a:spcPts val="0"/>
              </a:spcBef>
              <a:spcAft>
                <a:spcPts val="0"/>
              </a:spcAft>
              <a:buSzPts val="1100"/>
              <a:buNone/>
              <a:defRPr/>
            </a:lvl7pPr>
            <a:lvl8pPr lvl="7" algn="l" rtl="0">
              <a:spcBef>
                <a:spcPts val="0"/>
              </a:spcBef>
              <a:spcAft>
                <a:spcPts val="0"/>
              </a:spcAft>
              <a:buSzPts val="1100"/>
              <a:buNone/>
              <a:defRPr/>
            </a:lvl8pPr>
            <a:lvl9pPr lvl="8" algn="l" rtl="0">
              <a:spcBef>
                <a:spcPts val="0"/>
              </a:spcBef>
              <a:spcAft>
                <a:spcPts val="0"/>
              </a:spcAft>
              <a:buSzPts val="1100"/>
              <a:buNone/>
              <a:defRPr/>
            </a:lvl9pPr>
          </a:lstStyle>
          <a:p>
            <a:endParaRPr/>
          </a:p>
        </p:txBody>
      </p:sp>
      <p:sp>
        <p:nvSpPr>
          <p:cNvPr id="78" name="Google Shape;78;p17"/>
          <p:cNvSpPr txBox="1">
            <a:spLocks noGrp="1"/>
          </p:cNvSpPr>
          <p:nvPr>
            <p:ph type="ftr" idx="11"/>
          </p:nvPr>
        </p:nvSpPr>
        <p:spPr>
          <a:xfrm>
            <a:off x="3028950" y="4767263"/>
            <a:ext cx="3086100" cy="273900"/>
          </a:xfrm>
          <a:prstGeom prst="rect">
            <a:avLst/>
          </a:prstGeom>
          <a:noFill/>
          <a:ln>
            <a:noFill/>
          </a:ln>
        </p:spPr>
        <p:txBody>
          <a:bodyPr spcFirstLastPara="1" wrap="square" lIns="68575" tIns="34275" rIns="68575" bIns="34275" anchor="ctr" anchorCtr="0">
            <a:noAutofit/>
          </a:bodyPr>
          <a:lstStyle>
            <a:lvl1pPr lvl="0" algn="ctr" rtl="0">
              <a:spcBef>
                <a:spcPts val="0"/>
              </a:spcBef>
              <a:spcAft>
                <a:spcPts val="0"/>
              </a:spcAft>
              <a:buSzPts val="1100"/>
              <a:buNone/>
              <a:defRPr/>
            </a:lvl1pPr>
            <a:lvl2pPr lvl="1" algn="l" rtl="0">
              <a:spcBef>
                <a:spcPts val="0"/>
              </a:spcBef>
              <a:spcAft>
                <a:spcPts val="0"/>
              </a:spcAft>
              <a:buSzPts val="1100"/>
              <a:buNone/>
              <a:defRPr/>
            </a:lvl2pPr>
            <a:lvl3pPr lvl="2" algn="l" rtl="0">
              <a:spcBef>
                <a:spcPts val="0"/>
              </a:spcBef>
              <a:spcAft>
                <a:spcPts val="0"/>
              </a:spcAft>
              <a:buSzPts val="1100"/>
              <a:buNone/>
              <a:defRPr/>
            </a:lvl3pPr>
            <a:lvl4pPr lvl="3" algn="l" rtl="0">
              <a:spcBef>
                <a:spcPts val="0"/>
              </a:spcBef>
              <a:spcAft>
                <a:spcPts val="0"/>
              </a:spcAft>
              <a:buSzPts val="1100"/>
              <a:buNone/>
              <a:defRPr/>
            </a:lvl4pPr>
            <a:lvl5pPr lvl="4" algn="l" rtl="0">
              <a:spcBef>
                <a:spcPts val="0"/>
              </a:spcBef>
              <a:spcAft>
                <a:spcPts val="0"/>
              </a:spcAft>
              <a:buSzPts val="1100"/>
              <a:buNone/>
              <a:defRPr/>
            </a:lvl5pPr>
            <a:lvl6pPr lvl="5" algn="l" rtl="0">
              <a:spcBef>
                <a:spcPts val="0"/>
              </a:spcBef>
              <a:spcAft>
                <a:spcPts val="0"/>
              </a:spcAft>
              <a:buSzPts val="1100"/>
              <a:buNone/>
              <a:defRPr/>
            </a:lvl6pPr>
            <a:lvl7pPr lvl="6" algn="l" rtl="0">
              <a:spcBef>
                <a:spcPts val="0"/>
              </a:spcBef>
              <a:spcAft>
                <a:spcPts val="0"/>
              </a:spcAft>
              <a:buSzPts val="1100"/>
              <a:buNone/>
              <a:defRPr/>
            </a:lvl7pPr>
            <a:lvl8pPr lvl="7" algn="l" rtl="0">
              <a:spcBef>
                <a:spcPts val="0"/>
              </a:spcBef>
              <a:spcAft>
                <a:spcPts val="0"/>
              </a:spcAft>
              <a:buSzPts val="1100"/>
              <a:buNone/>
              <a:defRPr/>
            </a:lvl8pPr>
            <a:lvl9pPr lvl="8" algn="l" rtl="0">
              <a:spcBef>
                <a:spcPts val="0"/>
              </a:spcBef>
              <a:spcAft>
                <a:spcPts val="0"/>
              </a:spcAft>
              <a:buSzPts val="1100"/>
              <a:buNone/>
              <a:defRPr/>
            </a:lvl9pPr>
          </a:lstStyle>
          <a:p>
            <a:endParaRPr/>
          </a:p>
        </p:txBody>
      </p:sp>
      <p:sp>
        <p:nvSpPr>
          <p:cNvPr id="79" name="Google Shape;79;p17"/>
          <p:cNvSpPr txBox="1">
            <a:spLocks noGrp="1"/>
          </p:cNvSpPr>
          <p:nvPr>
            <p:ph type="sldNum" idx="12"/>
          </p:nvPr>
        </p:nvSpPr>
        <p:spPr>
          <a:xfrm>
            <a:off x="6457950" y="4767263"/>
            <a:ext cx="2057400" cy="273900"/>
          </a:xfrm>
          <a:prstGeom prst="rect">
            <a:avLst/>
          </a:prstGeom>
          <a:noFill/>
          <a:ln>
            <a:noFill/>
          </a:ln>
        </p:spPr>
        <p:txBody>
          <a:bodyPr spcFirstLastPara="1" wrap="square" lIns="68575" tIns="34275" rIns="68575" bIns="34275" anchor="ctr" anchorCtr="0">
            <a:noAutofit/>
          </a:bodyPr>
          <a:lstStyle>
            <a:lvl1pPr marL="0" lvl="0" indent="0" algn="r" rtl="0">
              <a:spcBef>
                <a:spcPts val="0"/>
              </a:spcBef>
              <a:buNone/>
              <a:defRPr/>
            </a:lvl1pPr>
            <a:lvl2pPr marL="0" lvl="1" indent="0" algn="r" rtl="0">
              <a:spcBef>
                <a:spcPts val="0"/>
              </a:spcBef>
              <a:buNone/>
              <a:defRPr/>
            </a:lvl2pPr>
            <a:lvl3pPr marL="0" lvl="2" indent="0" algn="r" rtl="0">
              <a:spcBef>
                <a:spcPts val="0"/>
              </a:spcBef>
              <a:buNone/>
              <a:defRPr/>
            </a:lvl3pPr>
            <a:lvl4pPr marL="0" lvl="3" indent="0" algn="r" rtl="0">
              <a:spcBef>
                <a:spcPts val="0"/>
              </a:spcBef>
              <a:buNone/>
              <a:defRPr/>
            </a:lvl4pPr>
            <a:lvl5pPr marL="0" lvl="4" indent="0" algn="r" rtl="0">
              <a:spcBef>
                <a:spcPts val="0"/>
              </a:spcBef>
              <a:buNone/>
              <a:defRPr/>
            </a:lvl5pPr>
            <a:lvl6pPr marL="0" lvl="5" indent="0" algn="r" rtl="0">
              <a:spcBef>
                <a:spcPts val="0"/>
              </a:spcBef>
              <a:buNone/>
              <a:defRPr/>
            </a:lvl6pPr>
            <a:lvl7pPr marL="0" lvl="6" indent="0" algn="r" rtl="0">
              <a:spcBef>
                <a:spcPts val="0"/>
              </a:spcBef>
              <a:buNone/>
              <a:defRPr/>
            </a:lvl7pPr>
            <a:lvl8pPr marL="0" lvl="7" indent="0" algn="r" rtl="0">
              <a:spcBef>
                <a:spcPts val="0"/>
              </a:spcBef>
              <a:buNone/>
              <a:defRPr/>
            </a:lvl8pPr>
            <a:lvl9pPr marL="0" lvl="8" indent="0" algn="r" rtl="0">
              <a:spcBef>
                <a:spcPts val="0"/>
              </a:spcBef>
              <a:buNone/>
              <a:defRPr/>
            </a:lvl9pPr>
          </a:lstStyle>
          <a:p>
            <a:pPr marL="0" lvl="0" indent="0" algn="r" rtl="0">
              <a:spcBef>
                <a:spcPts val="0"/>
              </a:spcBef>
              <a:spcAft>
                <a:spcPts val="0"/>
              </a:spcAft>
              <a:buNone/>
            </a:pPr>
            <a:fld id="{00000000-1234-1234-1234-123412341234}" type="slidenum">
              <a:rPr lang="nl"/>
              <a:t>‹nr.›</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Inhoud van twee" type="twoObj">
  <p:cSld name="TWO_OBJECTS">
    <p:spTree>
      <p:nvGrpSpPr>
        <p:cNvPr id="1" name="Shape 80"/>
        <p:cNvGrpSpPr/>
        <p:nvPr/>
      </p:nvGrpSpPr>
      <p:grpSpPr>
        <a:xfrm>
          <a:off x="0" y="0"/>
          <a:ext cx="0" cy="0"/>
          <a:chOff x="0" y="0"/>
          <a:chExt cx="0" cy="0"/>
        </a:xfrm>
      </p:grpSpPr>
      <p:sp>
        <p:nvSpPr>
          <p:cNvPr id="81" name="Google Shape;81;p18"/>
          <p:cNvSpPr txBox="1">
            <a:spLocks noGrp="1"/>
          </p:cNvSpPr>
          <p:nvPr>
            <p:ph type="title"/>
          </p:nvPr>
        </p:nvSpPr>
        <p:spPr>
          <a:xfrm>
            <a:off x="628650" y="273844"/>
            <a:ext cx="7886700" cy="994200"/>
          </a:xfrm>
          <a:prstGeom prst="rect">
            <a:avLst/>
          </a:prstGeom>
          <a:noFill/>
          <a:ln>
            <a:noFill/>
          </a:ln>
        </p:spPr>
        <p:txBody>
          <a:bodyPr spcFirstLastPara="1" wrap="square" lIns="68575" tIns="34275" rIns="68575" bIns="34275" anchor="ctr" anchorCtr="0">
            <a:noAutofit/>
          </a:bodyPr>
          <a:lstStyle>
            <a:lvl1pPr lvl="0" algn="l" rtl="0">
              <a:lnSpc>
                <a:spcPct val="90000"/>
              </a:lnSpc>
              <a:spcBef>
                <a:spcPts val="0"/>
              </a:spcBef>
              <a:spcAft>
                <a:spcPts val="0"/>
              </a:spcAft>
              <a:buClr>
                <a:schemeClr val="dk1"/>
              </a:buClr>
              <a:buSzPts val="1400"/>
              <a:buNone/>
              <a:defRPr/>
            </a:lvl1pPr>
            <a:lvl2pPr lvl="1" rtl="0">
              <a:spcBef>
                <a:spcPts val="0"/>
              </a:spcBef>
              <a:spcAft>
                <a:spcPts val="0"/>
              </a:spcAft>
              <a:buSzPts val="1100"/>
              <a:buNone/>
              <a:defRPr/>
            </a:lvl2pPr>
            <a:lvl3pPr lvl="2" rtl="0">
              <a:spcBef>
                <a:spcPts val="0"/>
              </a:spcBef>
              <a:spcAft>
                <a:spcPts val="0"/>
              </a:spcAft>
              <a:buSzPts val="1100"/>
              <a:buNone/>
              <a:defRPr/>
            </a:lvl3pPr>
            <a:lvl4pPr lvl="3" rtl="0">
              <a:spcBef>
                <a:spcPts val="0"/>
              </a:spcBef>
              <a:spcAft>
                <a:spcPts val="0"/>
              </a:spcAft>
              <a:buSzPts val="1100"/>
              <a:buNone/>
              <a:defRPr/>
            </a:lvl4pPr>
            <a:lvl5pPr lvl="4" rtl="0">
              <a:spcBef>
                <a:spcPts val="0"/>
              </a:spcBef>
              <a:spcAft>
                <a:spcPts val="0"/>
              </a:spcAft>
              <a:buSzPts val="1100"/>
              <a:buNone/>
              <a:defRPr/>
            </a:lvl5pPr>
            <a:lvl6pPr lvl="5" rtl="0">
              <a:spcBef>
                <a:spcPts val="0"/>
              </a:spcBef>
              <a:spcAft>
                <a:spcPts val="0"/>
              </a:spcAft>
              <a:buSzPts val="1100"/>
              <a:buNone/>
              <a:defRPr/>
            </a:lvl6pPr>
            <a:lvl7pPr lvl="6" rtl="0">
              <a:spcBef>
                <a:spcPts val="0"/>
              </a:spcBef>
              <a:spcAft>
                <a:spcPts val="0"/>
              </a:spcAft>
              <a:buSzPts val="1100"/>
              <a:buNone/>
              <a:defRPr/>
            </a:lvl7pPr>
            <a:lvl8pPr lvl="7" rtl="0">
              <a:spcBef>
                <a:spcPts val="0"/>
              </a:spcBef>
              <a:spcAft>
                <a:spcPts val="0"/>
              </a:spcAft>
              <a:buSzPts val="1100"/>
              <a:buNone/>
              <a:defRPr/>
            </a:lvl8pPr>
            <a:lvl9pPr lvl="8" rtl="0">
              <a:spcBef>
                <a:spcPts val="0"/>
              </a:spcBef>
              <a:spcAft>
                <a:spcPts val="0"/>
              </a:spcAft>
              <a:buSzPts val="1100"/>
              <a:buNone/>
              <a:defRPr/>
            </a:lvl9pPr>
          </a:lstStyle>
          <a:p>
            <a:endParaRPr/>
          </a:p>
        </p:txBody>
      </p:sp>
      <p:sp>
        <p:nvSpPr>
          <p:cNvPr id="82" name="Google Shape;82;p18"/>
          <p:cNvSpPr txBox="1">
            <a:spLocks noGrp="1"/>
          </p:cNvSpPr>
          <p:nvPr>
            <p:ph type="body" idx="1"/>
          </p:nvPr>
        </p:nvSpPr>
        <p:spPr>
          <a:xfrm>
            <a:off x="628650" y="1369219"/>
            <a:ext cx="3886200" cy="3263400"/>
          </a:xfrm>
          <a:prstGeom prst="rect">
            <a:avLst/>
          </a:prstGeom>
          <a:noFill/>
          <a:ln>
            <a:noFill/>
          </a:ln>
        </p:spPr>
        <p:txBody>
          <a:bodyPr spcFirstLastPara="1" wrap="square" lIns="68575" tIns="34275" rIns="68575" bIns="34275" anchor="t" anchorCtr="0">
            <a:noAutofit/>
          </a:bodyPr>
          <a:lstStyle>
            <a:lvl1pPr marL="457200" lvl="0" indent="-317500" algn="l" rtl="0">
              <a:lnSpc>
                <a:spcPct val="90000"/>
              </a:lnSpc>
              <a:spcBef>
                <a:spcPts val="800"/>
              </a:spcBef>
              <a:spcAft>
                <a:spcPts val="0"/>
              </a:spcAft>
              <a:buClr>
                <a:schemeClr val="dk1"/>
              </a:buClr>
              <a:buSzPts val="1400"/>
              <a:buChar char="•"/>
              <a:defRPr/>
            </a:lvl1pPr>
            <a:lvl2pPr marL="914400" lvl="1" indent="-317500" algn="l" rtl="0">
              <a:lnSpc>
                <a:spcPct val="90000"/>
              </a:lnSpc>
              <a:spcBef>
                <a:spcPts val="400"/>
              </a:spcBef>
              <a:spcAft>
                <a:spcPts val="0"/>
              </a:spcAft>
              <a:buClr>
                <a:schemeClr val="dk1"/>
              </a:buClr>
              <a:buSzPts val="1400"/>
              <a:buChar char="•"/>
              <a:defRPr/>
            </a:lvl2pPr>
            <a:lvl3pPr marL="1371600" lvl="2" indent="-317500" algn="l" rtl="0">
              <a:lnSpc>
                <a:spcPct val="90000"/>
              </a:lnSpc>
              <a:spcBef>
                <a:spcPts val="400"/>
              </a:spcBef>
              <a:spcAft>
                <a:spcPts val="0"/>
              </a:spcAft>
              <a:buClr>
                <a:schemeClr val="dk1"/>
              </a:buClr>
              <a:buSzPts val="1400"/>
              <a:buChar char="•"/>
              <a:defRPr/>
            </a:lvl3pPr>
            <a:lvl4pPr marL="1828800" lvl="3" indent="-317500" algn="l" rtl="0">
              <a:lnSpc>
                <a:spcPct val="90000"/>
              </a:lnSpc>
              <a:spcBef>
                <a:spcPts val="400"/>
              </a:spcBef>
              <a:spcAft>
                <a:spcPts val="0"/>
              </a:spcAft>
              <a:buClr>
                <a:schemeClr val="dk1"/>
              </a:buClr>
              <a:buSzPts val="1400"/>
              <a:buChar char="•"/>
              <a:defRPr/>
            </a:lvl4pPr>
            <a:lvl5pPr marL="2286000" lvl="4" indent="-317500" algn="l" rtl="0">
              <a:lnSpc>
                <a:spcPct val="90000"/>
              </a:lnSpc>
              <a:spcBef>
                <a:spcPts val="400"/>
              </a:spcBef>
              <a:spcAft>
                <a:spcPts val="0"/>
              </a:spcAft>
              <a:buClr>
                <a:schemeClr val="dk1"/>
              </a:buClr>
              <a:buSzPts val="1400"/>
              <a:buChar char="•"/>
              <a:defRPr/>
            </a:lvl5pPr>
            <a:lvl6pPr marL="2743200" lvl="5" indent="-317500" algn="l" rtl="0">
              <a:lnSpc>
                <a:spcPct val="90000"/>
              </a:lnSpc>
              <a:spcBef>
                <a:spcPts val="400"/>
              </a:spcBef>
              <a:spcAft>
                <a:spcPts val="0"/>
              </a:spcAft>
              <a:buClr>
                <a:schemeClr val="dk1"/>
              </a:buClr>
              <a:buSzPts val="1400"/>
              <a:buChar char="•"/>
              <a:defRPr/>
            </a:lvl6pPr>
            <a:lvl7pPr marL="3200400" lvl="6" indent="-317500" algn="l" rtl="0">
              <a:lnSpc>
                <a:spcPct val="90000"/>
              </a:lnSpc>
              <a:spcBef>
                <a:spcPts val="400"/>
              </a:spcBef>
              <a:spcAft>
                <a:spcPts val="0"/>
              </a:spcAft>
              <a:buClr>
                <a:schemeClr val="dk1"/>
              </a:buClr>
              <a:buSzPts val="1400"/>
              <a:buChar char="•"/>
              <a:defRPr/>
            </a:lvl7pPr>
            <a:lvl8pPr marL="3657600" lvl="7" indent="-317500" algn="l" rtl="0">
              <a:lnSpc>
                <a:spcPct val="90000"/>
              </a:lnSpc>
              <a:spcBef>
                <a:spcPts val="400"/>
              </a:spcBef>
              <a:spcAft>
                <a:spcPts val="0"/>
              </a:spcAft>
              <a:buClr>
                <a:schemeClr val="dk1"/>
              </a:buClr>
              <a:buSzPts val="1400"/>
              <a:buChar char="•"/>
              <a:defRPr/>
            </a:lvl8pPr>
            <a:lvl9pPr marL="4114800" lvl="8" indent="-317500" algn="l" rtl="0">
              <a:lnSpc>
                <a:spcPct val="90000"/>
              </a:lnSpc>
              <a:spcBef>
                <a:spcPts val="400"/>
              </a:spcBef>
              <a:spcAft>
                <a:spcPts val="0"/>
              </a:spcAft>
              <a:buClr>
                <a:schemeClr val="dk1"/>
              </a:buClr>
              <a:buSzPts val="1400"/>
              <a:buChar char="•"/>
              <a:defRPr/>
            </a:lvl9pPr>
          </a:lstStyle>
          <a:p>
            <a:endParaRPr/>
          </a:p>
        </p:txBody>
      </p:sp>
      <p:sp>
        <p:nvSpPr>
          <p:cNvPr id="83" name="Google Shape;83;p18"/>
          <p:cNvSpPr txBox="1">
            <a:spLocks noGrp="1"/>
          </p:cNvSpPr>
          <p:nvPr>
            <p:ph type="body" idx="2"/>
          </p:nvPr>
        </p:nvSpPr>
        <p:spPr>
          <a:xfrm>
            <a:off x="4629150" y="1369219"/>
            <a:ext cx="3886200" cy="3263400"/>
          </a:xfrm>
          <a:prstGeom prst="rect">
            <a:avLst/>
          </a:prstGeom>
          <a:noFill/>
          <a:ln>
            <a:noFill/>
          </a:ln>
        </p:spPr>
        <p:txBody>
          <a:bodyPr spcFirstLastPara="1" wrap="square" lIns="68575" tIns="34275" rIns="68575" bIns="34275" anchor="t" anchorCtr="0">
            <a:noAutofit/>
          </a:bodyPr>
          <a:lstStyle>
            <a:lvl1pPr marL="457200" lvl="0" indent="-317500" algn="l" rtl="0">
              <a:lnSpc>
                <a:spcPct val="90000"/>
              </a:lnSpc>
              <a:spcBef>
                <a:spcPts val="800"/>
              </a:spcBef>
              <a:spcAft>
                <a:spcPts val="0"/>
              </a:spcAft>
              <a:buClr>
                <a:schemeClr val="dk1"/>
              </a:buClr>
              <a:buSzPts val="1400"/>
              <a:buChar char="•"/>
              <a:defRPr/>
            </a:lvl1pPr>
            <a:lvl2pPr marL="914400" lvl="1" indent="-317500" algn="l" rtl="0">
              <a:lnSpc>
                <a:spcPct val="90000"/>
              </a:lnSpc>
              <a:spcBef>
                <a:spcPts val="400"/>
              </a:spcBef>
              <a:spcAft>
                <a:spcPts val="0"/>
              </a:spcAft>
              <a:buClr>
                <a:schemeClr val="dk1"/>
              </a:buClr>
              <a:buSzPts val="1400"/>
              <a:buChar char="•"/>
              <a:defRPr/>
            </a:lvl2pPr>
            <a:lvl3pPr marL="1371600" lvl="2" indent="-317500" algn="l" rtl="0">
              <a:lnSpc>
                <a:spcPct val="90000"/>
              </a:lnSpc>
              <a:spcBef>
                <a:spcPts val="400"/>
              </a:spcBef>
              <a:spcAft>
                <a:spcPts val="0"/>
              </a:spcAft>
              <a:buClr>
                <a:schemeClr val="dk1"/>
              </a:buClr>
              <a:buSzPts val="1400"/>
              <a:buChar char="•"/>
              <a:defRPr/>
            </a:lvl3pPr>
            <a:lvl4pPr marL="1828800" lvl="3" indent="-317500" algn="l" rtl="0">
              <a:lnSpc>
                <a:spcPct val="90000"/>
              </a:lnSpc>
              <a:spcBef>
                <a:spcPts val="400"/>
              </a:spcBef>
              <a:spcAft>
                <a:spcPts val="0"/>
              </a:spcAft>
              <a:buClr>
                <a:schemeClr val="dk1"/>
              </a:buClr>
              <a:buSzPts val="1400"/>
              <a:buChar char="•"/>
              <a:defRPr/>
            </a:lvl4pPr>
            <a:lvl5pPr marL="2286000" lvl="4" indent="-317500" algn="l" rtl="0">
              <a:lnSpc>
                <a:spcPct val="90000"/>
              </a:lnSpc>
              <a:spcBef>
                <a:spcPts val="400"/>
              </a:spcBef>
              <a:spcAft>
                <a:spcPts val="0"/>
              </a:spcAft>
              <a:buClr>
                <a:schemeClr val="dk1"/>
              </a:buClr>
              <a:buSzPts val="1400"/>
              <a:buChar char="•"/>
              <a:defRPr/>
            </a:lvl5pPr>
            <a:lvl6pPr marL="2743200" lvl="5" indent="-317500" algn="l" rtl="0">
              <a:lnSpc>
                <a:spcPct val="90000"/>
              </a:lnSpc>
              <a:spcBef>
                <a:spcPts val="400"/>
              </a:spcBef>
              <a:spcAft>
                <a:spcPts val="0"/>
              </a:spcAft>
              <a:buClr>
                <a:schemeClr val="dk1"/>
              </a:buClr>
              <a:buSzPts val="1400"/>
              <a:buChar char="•"/>
              <a:defRPr/>
            </a:lvl6pPr>
            <a:lvl7pPr marL="3200400" lvl="6" indent="-317500" algn="l" rtl="0">
              <a:lnSpc>
                <a:spcPct val="90000"/>
              </a:lnSpc>
              <a:spcBef>
                <a:spcPts val="400"/>
              </a:spcBef>
              <a:spcAft>
                <a:spcPts val="0"/>
              </a:spcAft>
              <a:buClr>
                <a:schemeClr val="dk1"/>
              </a:buClr>
              <a:buSzPts val="1400"/>
              <a:buChar char="•"/>
              <a:defRPr/>
            </a:lvl7pPr>
            <a:lvl8pPr marL="3657600" lvl="7" indent="-317500" algn="l" rtl="0">
              <a:lnSpc>
                <a:spcPct val="90000"/>
              </a:lnSpc>
              <a:spcBef>
                <a:spcPts val="400"/>
              </a:spcBef>
              <a:spcAft>
                <a:spcPts val="0"/>
              </a:spcAft>
              <a:buClr>
                <a:schemeClr val="dk1"/>
              </a:buClr>
              <a:buSzPts val="1400"/>
              <a:buChar char="•"/>
              <a:defRPr/>
            </a:lvl8pPr>
            <a:lvl9pPr marL="4114800" lvl="8" indent="-317500" algn="l" rtl="0">
              <a:lnSpc>
                <a:spcPct val="90000"/>
              </a:lnSpc>
              <a:spcBef>
                <a:spcPts val="400"/>
              </a:spcBef>
              <a:spcAft>
                <a:spcPts val="0"/>
              </a:spcAft>
              <a:buClr>
                <a:schemeClr val="dk1"/>
              </a:buClr>
              <a:buSzPts val="1400"/>
              <a:buChar char="•"/>
              <a:defRPr/>
            </a:lvl9pPr>
          </a:lstStyle>
          <a:p>
            <a:endParaRPr/>
          </a:p>
        </p:txBody>
      </p:sp>
      <p:sp>
        <p:nvSpPr>
          <p:cNvPr id="84" name="Google Shape;84;p18"/>
          <p:cNvSpPr txBox="1">
            <a:spLocks noGrp="1"/>
          </p:cNvSpPr>
          <p:nvPr>
            <p:ph type="dt" idx="10"/>
          </p:nvPr>
        </p:nvSpPr>
        <p:spPr>
          <a:xfrm>
            <a:off x="628650" y="4767263"/>
            <a:ext cx="2057400" cy="273900"/>
          </a:xfrm>
          <a:prstGeom prst="rect">
            <a:avLst/>
          </a:prstGeom>
          <a:noFill/>
          <a:ln>
            <a:noFill/>
          </a:ln>
        </p:spPr>
        <p:txBody>
          <a:bodyPr spcFirstLastPara="1" wrap="square" lIns="68575" tIns="34275" rIns="68575" bIns="34275" anchor="ctr" anchorCtr="0">
            <a:noAutofit/>
          </a:bodyPr>
          <a:lstStyle>
            <a:lvl1pPr lvl="0" algn="l" rtl="0">
              <a:spcBef>
                <a:spcPts val="0"/>
              </a:spcBef>
              <a:spcAft>
                <a:spcPts val="0"/>
              </a:spcAft>
              <a:buSzPts val="1100"/>
              <a:buNone/>
              <a:defRPr/>
            </a:lvl1pPr>
            <a:lvl2pPr lvl="1" algn="l" rtl="0">
              <a:spcBef>
                <a:spcPts val="0"/>
              </a:spcBef>
              <a:spcAft>
                <a:spcPts val="0"/>
              </a:spcAft>
              <a:buSzPts val="1100"/>
              <a:buNone/>
              <a:defRPr/>
            </a:lvl2pPr>
            <a:lvl3pPr lvl="2" algn="l" rtl="0">
              <a:spcBef>
                <a:spcPts val="0"/>
              </a:spcBef>
              <a:spcAft>
                <a:spcPts val="0"/>
              </a:spcAft>
              <a:buSzPts val="1100"/>
              <a:buNone/>
              <a:defRPr/>
            </a:lvl3pPr>
            <a:lvl4pPr lvl="3" algn="l" rtl="0">
              <a:spcBef>
                <a:spcPts val="0"/>
              </a:spcBef>
              <a:spcAft>
                <a:spcPts val="0"/>
              </a:spcAft>
              <a:buSzPts val="1100"/>
              <a:buNone/>
              <a:defRPr/>
            </a:lvl4pPr>
            <a:lvl5pPr lvl="4" algn="l" rtl="0">
              <a:spcBef>
                <a:spcPts val="0"/>
              </a:spcBef>
              <a:spcAft>
                <a:spcPts val="0"/>
              </a:spcAft>
              <a:buSzPts val="1100"/>
              <a:buNone/>
              <a:defRPr/>
            </a:lvl5pPr>
            <a:lvl6pPr lvl="5" algn="l" rtl="0">
              <a:spcBef>
                <a:spcPts val="0"/>
              </a:spcBef>
              <a:spcAft>
                <a:spcPts val="0"/>
              </a:spcAft>
              <a:buSzPts val="1100"/>
              <a:buNone/>
              <a:defRPr/>
            </a:lvl6pPr>
            <a:lvl7pPr lvl="6" algn="l" rtl="0">
              <a:spcBef>
                <a:spcPts val="0"/>
              </a:spcBef>
              <a:spcAft>
                <a:spcPts val="0"/>
              </a:spcAft>
              <a:buSzPts val="1100"/>
              <a:buNone/>
              <a:defRPr/>
            </a:lvl7pPr>
            <a:lvl8pPr lvl="7" algn="l" rtl="0">
              <a:spcBef>
                <a:spcPts val="0"/>
              </a:spcBef>
              <a:spcAft>
                <a:spcPts val="0"/>
              </a:spcAft>
              <a:buSzPts val="1100"/>
              <a:buNone/>
              <a:defRPr/>
            </a:lvl8pPr>
            <a:lvl9pPr lvl="8" algn="l" rtl="0">
              <a:spcBef>
                <a:spcPts val="0"/>
              </a:spcBef>
              <a:spcAft>
                <a:spcPts val="0"/>
              </a:spcAft>
              <a:buSzPts val="1100"/>
              <a:buNone/>
              <a:defRPr/>
            </a:lvl9pPr>
          </a:lstStyle>
          <a:p>
            <a:endParaRPr/>
          </a:p>
        </p:txBody>
      </p:sp>
      <p:sp>
        <p:nvSpPr>
          <p:cNvPr id="85" name="Google Shape;85;p18"/>
          <p:cNvSpPr txBox="1">
            <a:spLocks noGrp="1"/>
          </p:cNvSpPr>
          <p:nvPr>
            <p:ph type="ftr" idx="11"/>
          </p:nvPr>
        </p:nvSpPr>
        <p:spPr>
          <a:xfrm>
            <a:off x="3028950" y="4767263"/>
            <a:ext cx="3086100" cy="273900"/>
          </a:xfrm>
          <a:prstGeom prst="rect">
            <a:avLst/>
          </a:prstGeom>
          <a:noFill/>
          <a:ln>
            <a:noFill/>
          </a:ln>
        </p:spPr>
        <p:txBody>
          <a:bodyPr spcFirstLastPara="1" wrap="square" lIns="68575" tIns="34275" rIns="68575" bIns="34275" anchor="ctr" anchorCtr="0">
            <a:noAutofit/>
          </a:bodyPr>
          <a:lstStyle>
            <a:lvl1pPr lvl="0" algn="ctr" rtl="0">
              <a:spcBef>
                <a:spcPts val="0"/>
              </a:spcBef>
              <a:spcAft>
                <a:spcPts val="0"/>
              </a:spcAft>
              <a:buSzPts val="1100"/>
              <a:buNone/>
              <a:defRPr/>
            </a:lvl1pPr>
            <a:lvl2pPr lvl="1" algn="l" rtl="0">
              <a:spcBef>
                <a:spcPts val="0"/>
              </a:spcBef>
              <a:spcAft>
                <a:spcPts val="0"/>
              </a:spcAft>
              <a:buSzPts val="1100"/>
              <a:buNone/>
              <a:defRPr/>
            </a:lvl2pPr>
            <a:lvl3pPr lvl="2" algn="l" rtl="0">
              <a:spcBef>
                <a:spcPts val="0"/>
              </a:spcBef>
              <a:spcAft>
                <a:spcPts val="0"/>
              </a:spcAft>
              <a:buSzPts val="1100"/>
              <a:buNone/>
              <a:defRPr/>
            </a:lvl3pPr>
            <a:lvl4pPr lvl="3" algn="l" rtl="0">
              <a:spcBef>
                <a:spcPts val="0"/>
              </a:spcBef>
              <a:spcAft>
                <a:spcPts val="0"/>
              </a:spcAft>
              <a:buSzPts val="1100"/>
              <a:buNone/>
              <a:defRPr/>
            </a:lvl4pPr>
            <a:lvl5pPr lvl="4" algn="l" rtl="0">
              <a:spcBef>
                <a:spcPts val="0"/>
              </a:spcBef>
              <a:spcAft>
                <a:spcPts val="0"/>
              </a:spcAft>
              <a:buSzPts val="1100"/>
              <a:buNone/>
              <a:defRPr/>
            </a:lvl5pPr>
            <a:lvl6pPr lvl="5" algn="l" rtl="0">
              <a:spcBef>
                <a:spcPts val="0"/>
              </a:spcBef>
              <a:spcAft>
                <a:spcPts val="0"/>
              </a:spcAft>
              <a:buSzPts val="1100"/>
              <a:buNone/>
              <a:defRPr/>
            </a:lvl6pPr>
            <a:lvl7pPr lvl="6" algn="l" rtl="0">
              <a:spcBef>
                <a:spcPts val="0"/>
              </a:spcBef>
              <a:spcAft>
                <a:spcPts val="0"/>
              </a:spcAft>
              <a:buSzPts val="1100"/>
              <a:buNone/>
              <a:defRPr/>
            </a:lvl7pPr>
            <a:lvl8pPr lvl="7" algn="l" rtl="0">
              <a:spcBef>
                <a:spcPts val="0"/>
              </a:spcBef>
              <a:spcAft>
                <a:spcPts val="0"/>
              </a:spcAft>
              <a:buSzPts val="1100"/>
              <a:buNone/>
              <a:defRPr/>
            </a:lvl8pPr>
            <a:lvl9pPr lvl="8" algn="l" rtl="0">
              <a:spcBef>
                <a:spcPts val="0"/>
              </a:spcBef>
              <a:spcAft>
                <a:spcPts val="0"/>
              </a:spcAft>
              <a:buSzPts val="1100"/>
              <a:buNone/>
              <a:defRPr/>
            </a:lvl9pPr>
          </a:lstStyle>
          <a:p>
            <a:endParaRPr/>
          </a:p>
        </p:txBody>
      </p:sp>
      <p:sp>
        <p:nvSpPr>
          <p:cNvPr id="86" name="Google Shape;86;p18"/>
          <p:cNvSpPr txBox="1">
            <a:spLocks noGrp="1"/>
          </p:cNvSpPr>
          <p:nvPr>
            <p:ph type="sldNum" idx="12"/>
          </p:nvPr>
        </p:nvSpPr>
        <p:spPr>
          <a:xfrm>
            <a:off x="6457950" y="4767263"/>
            <a:ext cx="2057400" cy="273900"/>
          </a:xfrm>
          <a:prstGeom prst="rect">
            <a:avLst/>
          </a:prstGeom>
          <a:noFill/>
          <a:ln>
            <a:noFill/>
          </a:ln>
        </p:spPr>
        <p:txBody>
          <a:bodyPr spcFirstLastPara="1" wrap="square" lIns="68575" tIns="34275" rIns="68575" bIns="34275" anchor="ctr" anchorCtr="0">
            <a:noAutofit/>
          </a:bodyPr>
          <a:lstStyle>
            <a:lvl1pPr marL="0" lvl="0" indent="0" algn="r" rtl="0">
              <a:spcBef>
                <a:spcPts val="0"/>
              </a:spcBef>
              <a:buNone/>
              <a:defRPr/>
            </a:lvl1pPr>
            <a:lvl2pPr marL="0" lvl="1" indent="0" algn="r" rtl="0">
              <a:spcBef>
                <a:spcPts val="0"/>
              </a:spcBef>
              <a:buNone/>
              <a:defRPr/>
            </a:lvl2pPr>
            <a:lvl3pPr marL="0" lvl="2" indent="0" algn="r" rtl="0">
              <a:spcBef>
                <a:spcPts val="0"/>
              </a:spcBef>
              <a:buNone/>
              <a:defRPr/>
            </a:lvl3pPr>
            <a:lvl4pPr marL="0" lvl="3" indent="0" algn="r" rtl="0">
              <a:spcBef>
                <a:spcPts val="0"/>
              </a:spcBef>
              <a:buNone/>
              <a:defRPr/>
            </a:lvl4pPr>
            <a:lvl5pPr marL="0" lvl="4" indent="0" algn="r" rtl="0">
              <a:spcBef>
                <a:spcPts val="0"/>
              </a:spcBef>
              <a:buNone/>
              <a:defRPr/>
            </a:lvl5pPr>
            <a:lvl6pPr marL="0" lvl="5" indent="0" algn="r" rtl="0">
              <a:spcBef>
                <a:spcPts val="0"/>
              </a:spcBef>
              <a:buNone/>
              <a:defRPr/>
            </a:lvl6pPr>
            <a:lvl7pPr marL="0" lvl="6" indent="0" algn="r" rtl="0">
              <a:spcBef>
                <a:spcPts val="0"/>
              </a:spcBef>
              <a:buNone/>
              <a:defRPr/>
            </a:lvl7pPr>
            <a:lvl8pPr marL="0" lvl="7" indent="0" algn="r" rtl="0">
              <a:spcBef>
                <a:spcPts val="0"/>
              </a:spcBef>
              <a:buNone/>
              <a:defRPr/>
            </a:lvl8pPr>
            <a:lvl9pPr marL="0" lvl="8" indent="0" algn="r" rtl="0">
              <a:spcBef>
                <a:spcPts val="0"/>
              </a:spcBef>
              <a:buNone/>
              <a:defRPr/>
            </a:lvl9pPr>
          </a:lstStyle>
          <a:p>
            <a:pPr marL="0" lvl="0" indent="0" algn="r" rtl="0">
              <a:spcBef>
                <a:spcPts val="0"/>
              </a:spcBef>
              <a:spcAft>
                <a:spcPts val="0"/>
              </a:spcAft>
              <a:buNone/>
            </a:pPr>
            <a:fld id="{00000000-1234-1234-1234-123412341234}" type="slidenum">
              <a:rPr lang="nl"/>
              <a:t>‹nr.›</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Vergelijking" type="twoTxTwoObj">
  <p:cSld name="TWO_OBJECTS_WITH_TEXT">
    <p:spTree>
      <p:nvGrpSpPr>
        <p:cNvPr id="1" name="Shape 87"/>
        <p:cNvGrpSpPr/>
        <p:nvPr/>
      </p:nvGrpSpPr>
      <p:grpSpPr>
        <a:xfrm>
          <a:off x="0" y="0"/>
          <a:ext cx="0" cy="0"/>
          <a:chOff x="0" y="0"/>
          <a:chExt cx="0" cy="0"/>
        </a:xfrm>
      </p:grpSpPr>
      <p:sp>
        <p:nvSpPr>
          <p:cNvPr id="88" name="Google Shape;88;p19"/>
          <p:cNvSpPr txBox="1">
            <a:spLocks noGrp="1"/>
          </p:cNvSpPr>
          <p:nvPr>
            <p:ph type="title"/>
          </p:nvPr>
        </p:nvSpPr>
        <p:spPr>
          <a:xfrm>
            <a:off x="629841" y="273844"/>
            <a:ext cx="7886700" cy="994200"/>
          </a:xfrm>
          <a:prstGeom prst="rect">
            <a:avLst/>
          </a:prstGeom>
          <a:noFill/>
          <a:ln>
            <a:noFill/>
          </a:ln>
        </p:spPr>
        <p:txBody>
          <a:bodyPr spcFirstLastPara="1" wrap="square" lIns="68575" tIns="34275" rIns="68575" bIns="34275" anchor="ctr" anchorCtr="0">
            <a:noAutofit/>
          </a:bodyPr>
          <a:lstStyle>
            <a:lvl1pPr lvl="0" algn="l" rtl="0">
              <a:lnSpc>
                <a:spcPct val="90000"/>
              </a:lnSpc>
              <a:spcBef>
                <a:spcPts val="0"/>
              </a:spcBef>
              <a:spcAft>
                <a:spcPts val="0"/>
              </a:spcAft>
              <a:buClr>
                <a:schemeClr val="dk1"/>
              </a:buClr>
              <a:buSzPts val="1400"/>
              <a:buNone/>
              <a:defRPr/>
            </a:lvl1pPr>
            <a:lvl2pPr lvl="1" rtl="0">
              <a:spcBef>
                <a:spcPts val="0"/>
              </a:spcBef>
              <a:spcAft>
                <a:spcPts val="0"/>
              </a:spcAft>
              <a:buSzPts val="1100"/>
              <a:buNone/>
              <a:defRPr/>
            </a:lvl2pPr>
            <a:lvl3pPr lvl="2" rtl="0">
              <a:spcBef>
                <a:spcPts val="0"/>
              </a:spcBef>
              <a:spcAft>
                <a:spcPts val="0"/>
              </a:spcAft>
              <a:buSzPts val="1100"/>
              <a:buNone/>
              <a:defRPr/>
            </a:lvl3pPr>
            <a:lvl4pPr lvl="3" rtl="0">
              <a:spcBef>
                <a:spcPts val="0"/>
              </a:spcBef>
              <a:spcAft>
                <a:spcPts val="0"/>
              </a:spcAft>
              <a:buSzPts val="1100"/>
              <a:buNone/>
              <a:defRPr/>
            </a:lvl4pPr>
            <a:lvl5pPr lvl="4" rtl="0">
              <a:spcBef>
                <a:spcPts val="0"/>
              </a:spcBef>
              <a:spcAft>
                <a:spcPts val="0"/>
              </a:spcAft>
              <a:buSzPts val="1100"/>
              <a:buNone/>
              <a:defRPr/>
            </a:lvl5pPr>
            <a:lvl6pPr lvl="5" rtl="0">
              <a:spcBef>
                <a:spcPts val="0"/>
              </a:spcBef>
              <a:spcAft>
                <a:spcPts val="0"/>
              </a:spcAft>
              <a:buSzPts val="1100"/>
              <a:buNone/>
              <a:defRPr/>
            </a:lvl6pPr>
            <a:lvl7pPr lvl="6" rtl="0">
              <a:spcBef>
                <a:spcPts val="0"/>
              </a:spcBef>
              <a:spcAft>
                <a:spcPts val="0"/>
              </a:spcAft>
              <a:buSzPts val="1100"/>
              <a:buNone/>
              <a:defRPr/>
            </a:lvl7pPr>
            <a:lvl8pPr lvl="7" rtl="0">
              <a:spcBef>
                <a:spcPts val="0"/>
              </a:spcBef>
              <a:spcAft>
                <a:spcPts val="0"/>
              </a:spcAft>
              <a:buSzPts val="1100"/>
              <a:buNone/>
              <a:defRPr/>
            </a:lvl8pPr>
            <a:lvl9pPr lvl="8" rtl="0">
              <a:spcBef>
                <a:spcPts val="0"/>
              </a:spcBef>
              <a:spcAft>
                <a:spcPts val="0"/>
              </a:spcAft>
              <a:buSzPts val="1100"/>
              <a:buNone/>
              <a:defRPr/>
            </a:lvl9pPr>
          </a:lstStyle>
          <a:p>
            <a:endParaRPr/>
          </a:p>
        </p:txBody>
      </p:sp>
      <p:sp>
        <p:nvSpPr>
          <p:cNvPr id="89" name="Google Shape;89;p19"/>
          <p:cNvSpPr txBox="1">
            <a:spLocks noGrp="1"/>
          </p:cNvSpPr>
          <p:nvPr>
            <p:ph type="body" idx="1"/>
          </p:nvPr>
        </p:nvSpPr>
        <p:spPr>
          <a:xfrm>
            <a:off x="629841" y="1260872"/>
            <a:ext cx="3868500" cy="618000"/>
          </a:xfrm>
          <a:prstGeom prst="rect">
            <a:avLst/>
          </a:prstGeom>
          <a:noFill/>
          <a:ln>
            <a:noFill/>
          </a:ln>
        </p:spPr>
        <p:txBody>
          <a:bodyPr spcFirstLastPara="1" wrap="square" lIns="68575" tIns="34275" rIns="68575" bIns="34275" anchor="b" anchorCtr="0">
            <a:noAutofit/>
          </a:bodyPr>
          <a:lstStyle>
            <a:lvl1pPr marL="457200" lvl="0" indent="-228600" algn="l" rtl="0">
              <a:lnSpc>
                <a:spcPct val="90000"/>
              </a:lnSpc>
              <a:spcBef>
                <a:spcPts val="800"/>
              </a:spcBef>
              <a:spcAft>
                <a:spcPts val="0"/>
              </a:spcAft>
              <a:buClr>
                <a:schemeClr val="dk1"/>
              </a:buClr>
              <a:buSzPts val="1800"/>
              <a:buNone/>
              <a:defRPr sz="1800" b="1"/>
            </a:lvl1pPr>
            <a:lvl2pPr marL="914400" lvl="1" indent="-228600" algn="l" rtl="0">
              <a:lnSpc>
                <a:spcPct val="90000"/>
              </a:lnSpc>
              <a:spcBef>
                <a:spcPts val="400"/>
              </a:spcBef>
              <a:spcAft>
                <a:spcPts val="0"/>
              </a:spcAft>
              <a:buClr>
                <a:schemeClr val="dk1"/>
              </a:buClr>
              <a:buSzPts val="1500"/>
              <a:buNone/>
              <a:defRPr sz="1500" b="1"/>
            </a:lvl2pPr>
            <a:lvl3pPr marL="1371600" lvl="2" indent="-228600" algn="l" rtl="0">
              <a:lnSpc>
                <a:spcPct val="90000"/>
              </a:lnSpc>
              <a:spcBef>
                <a:spcPts val="400"/>
              </a:spcBef>
              <a:spcAft>
                <a:spcPts val="0"/>
              </a:spcAft>
              <a:buClr>
                <a:schemeClr val="dk1"/>
              </a:buClr>
              <a:buSzPts val="1400"/>
              <a:buNone/>
              <a:defRPr sz="1400" b="1"/>
            </a:lvl3pPr>
            <a:lvl4pPr marL="1828800" lvl="3" indent="-228600" algn="l" rtl="0">
              <a:lnSpc>
                <a:spcPct val="90000"/>
              </a:lnSpc>
              <a:spcBef>
                <a:spcPts val="400"/>
              </a:spcBef>
              <a:spcAft>
                <a:spcPts val="0"/>
              </a:spcAft>
              <a:buClr>
                <a:schemeClr val="dk1"/>
              </a:buClr>
              <a:buSzPts val="1200"/>
              <a:buNone/>
              <a:defRPr sz="1200" b="1"/>
            </a:lvl4pPr>
            <a:lvl5pPr marL="2286000" lvl="4" indent="-228600" algn="l" rtl="0">
              <a:lnSpc>
                <a:spcPct val="90000"/>
              </a:lnSpc>
              <a:spcBef>
                <a:spcPts val="400"/>
              </a:spcBef>
              <a:spcAft>
                <a:spcPts val="0"/>
              </a:spcAft>
              <a:buClr>
                <a:schemeClr val="dk1"/>
              </a:buClr>
              <a:buSzPts val="1200"/>
              <a:buNone/>
              <a:defRPr sz="1200" b="1"/>
            </a:lvl5pPr>
            <a:lvl6pPr marL="2743200" lvl="5" indent="-228600" algn="l" rtl="0">
              <a:lnSpc>
                <a:spcPct val="90000"/>
              </a:lnSpc>
              <a:spcBef>
                <a:spcPts val="400"/>
              </a:spcBef>
              <a:spcAft>
                <a:spcPts val="0"/>
              </a:spcAft>
              <a:buClr>
                <a:schemeClr val="dk1"/>
              </a:buClr>
              <a:buSzPts val="1200"/>
              <a:buNone/>
              <a:defRPr sz="1200" b="1"/>
            </a:lvl6pPr>
            <a:lvl7pPr marL="3200400" lvl="6" indent="-228600" algn="l" rtl="0">
              <a:lnSpc>
                <a:spcPct val="90000"/>
              </a:lnSpc>
              <a:spcBef>
                <a:spcPts val="400"/>
              </a:spcBef>
              <a:spcAft>
                <a:spcPts val="0"/>
              </a:spcAft>
              <a:buClr>
                <a:schemeClr val="dk1"/>
              </a:buClr>
              <a:buSzPts val="1200"/>
              <a:buNone/>
              <a:defRPr sz="1200" b="1"/>
            </a:lvl7pPr>
            <a:lvl8pPr marL="3657600" lvl="7" indent="-228600" algn="l" rtl="0">
              <a:lnSpc>
                <a:spcPct val="90000"/>
              </a:lnSpc>
              <a:spcBef>
                <a:spcPts val="400"/>
              </a:spcBef>
              <a:spcAft>
                <a:spcPts val="0"/>
              </a:spcAft>
              <a:buClr>
                <a:schemeClr val="dk1"/>
              </a:buClr>
              <a:buSzPts val="1200"/>
              <a:buNone/>
              <a:defRPr sz="1200" b="1"/>
            </a:lvl8pPr>
            <a:lvl9pPr marL="4114800" lvl="8" indent="-228600" algn="l" rtl="0">
              <a:lnSpc>
                <a:spcPct val="90000"/>
              </a:lnSpc>
              <a:spcBef>
                <a:spcPts val="400"/>
              </a:spcBef>
              <a:spcAft>
                <a:spcPts val="0"/>
              </a:spcAft>
              <a:buClr>
                <a:schemeClr val="dk1"/>
              </a:buClr>
              <a:buSzPts val="1200"/>
              <a:buNone/>
              <a:defRPr sz="1200" b="1"/>
            </a:lvl9pPr>
          </a:lstStyle>
          <a:p>
            <a:endParaRPr/>
          </a:p>
        </p:txBody>
      </p:sp>
      <p:sp>
        <p:nvSpPr>
          <p:cNvPr id="90" name="Google Shape;90;p19"/>
          <p:cNvSpPr txBox="1">
            <a:spLocks noGrp="1"/>
          </p:cNvSpPr>
          <p:nvPr>
            <p:ph type="body" idx="2"/>
          </p:nvPr>
        </p:nvSpPr>
        <p:spPr>
          <a:xfrm>
            <a:off x="629841" y="1878806"/>
            <a:ext cx="3868500" cy="2763300"/>
          </a:xfrm>
          <a:prstGeom prst="rect">
            <a:avLst/>
          </a:prstGeom>
          <a:noFill/>
          <a:ln>
            <a:noFill/>
          </a:ln>
        </p:spPr>
        <p:txBody>
          <a:bodyPr spcFirstLastPara="1" wrap="square" lIns="68575" tIns="34275" rIns="68575" bIns="34275" anchor="t" anchorCtr="0">
            <a:noAutofit/>
          </a:bodyPr>
          <a:lstStyle>
            <a:lvl1pPr marL="457200" lvl="0" indent="-317500" algn="l" rtl="0">
              <a:lnSpc>
                <a:spcPct val="90000"/>
              </a:lnSpc>
              <a:spcBef>
                <a:spcPts val="800"/>
              </a:spcBef>
              <a:spcAft>
                <a:spcPts val="0"/>
              </a:spcAft>
              <a:buClr>
                <a:schemeClr val="dk1"/>
              </a:buClr>
              <a:buSzPts val="1400"/>
              <a:buChar char="•"/>
              <a:defRPr/>
            </a:lvl1pPr>
            <a:lvl2pPr marL="914400" lvl="1" indent="-317500" algn="l" rtl="0">
              <a:lnSpc>
                <a:spcPct val="90000"/>
              </a:lnSpc>
              <a:spcBef>
                <a:spcPts val="400"/>
              </a:spcBef>
              <a:spcAft>
                <a:spcPts val="0"/>
              </a:spcAft>
              <a:buClr>
                <a:schemeClr val="dk1"/>
              </a:buClr>
              <a:buSzPts val="1400"/>
              <a:buChar char="•"/>
              <a:defRPr/>
            </a:lvl2pPr>
            <a:lvl3pPr marL="1371600" lvl="2" indent="-317500" algn="l" rtl="0">
              <a:lnSpc>
                <a:spcPct val="90000"/>
              </a:lnSpc>
              <a:spcBef>
                <a:spcPts val="400"/>
              </a:spcBef>
              <a:spcAft>
                <a:spcPts val="0"/>
              </a:spcAft>
              <a:buClr>
                <a:schemeClr val="dk1"/>
              </a:buClr>
              <a:buSzPts val="1400"/>
              <a:buChar char="•"/>
              <a:defRPr/>
            </a:lvl3pPr>
            <a:lvl4pPr marL="1828800" lvl="3" indent="-317500" algn="l" rtl="0">
              <a:lnSpc>
                <a:spcPct val="90000"/>
              </a:lnSpc>
              <a:spcBef>
                <a:spcPts val="400"/>
              </a:spcBef>
              <a:spcAft>
                <a:spcPts val="0"/>
              </a:spcAft>
              <a:buClr>
                <a:schemeClr val="dk1"/>
              </a:buClr>
              <a:buSzPts val="1400"/>
              <a:buChar char="•"/>
              <a:defRPr/>
            </a:lvl4pPr>
            <a:lvl5pPr marL="2286000" lvl="4" indent="-317500" algn="l" rtl="0">
              <a:lnSpc>
                <a:spcPct val="90000"/>
              </a:lnSpc>
              <a:spcBef>
                <a:spcPts val="400"/>
              </a:spcBef>
              <a:spcAft>
                <a:spcPts val="0"/>
              </a:spcAft>
              <a:buClr>
                <a:schemeClr val="dk1"/>
              </a:buClr>
              <a:buSzPts val="1400"/>
              <a:buChar char="•"/>
              <a:defRPr/>
            </a:lvl5pPr>
            <a:lvl6pPr marL="2743200" lvl="5" indent="-317500" algn="l" rtl="0">
              <a:lnSpc>
                <a:spcPct val="90000"/>
              </a:lnSpc>
              <a:spcBef>
                <a:spcPts val="400"/>
              </a:spcBef>
              <a:spcAft>
                <a:spcPts val="0"/>
              </a:spcAft>
              <a:buClr>
                <a:schemeClr val="dk1"/>
              </a:buClr>
              <a:buSzPts val="1400"/>
              <a:buChar char="•"/>
              <a:defRPr/>
            </a:lvl6pPr>
            <a:lvl7pPr marL="3200400" lvl="6" indent="-317500" algn="l" rtl="0">
              <a:lnSpc>
                <a:spcPct val="90000"/>
              </a:lnSpc>
              <a:spcBef>
                <a:spcPts val="400"/>
              </a:spcBef>
              <a:spcAft>
                <a:spcPts val="0"/>
              </a:spcAft>
              <a:buClr>
                <a:schemeClr val="dk1"/>
              </a:buClr>
              <a:buSzPts val="1400"/>
              <a:buChar char="•"/>
              <a:defRPr/>
            </a:lvl7pPr>
            <a:lvl8pPr marL="3657600" lvl="7" indent="-317500" algn="l" rtl="0">
              <a:lnSpc>
                <a:spcPct val="90000"/>
              </a:lnSpc>
              <a:spcBef>
                <a:spcPts val="400"/>
              </a:spcBef>
              <a:spcAft>
                <a:spcPts val="0"/>
              </a:spcAft>
              <a:buClr>
                <a:schemeClr val="dk1"/>
              </a:buClr>
              <a:buSzPts val="1400"/>
              <a:buChar char="•"/>
              <a:defRPr/>
            </a:lvl8pPr>
            <a:lvl9pPr marL="4114800" lvl="8" indent="-317500" algn="l" rtl="0">
              <a:lnSpc>
                <a:spcPct val="90000"/>
              </a:lnSpc>
              <a:spcBef>
                <a:spcPts val="400"/>
              </a:spcBef>
              <a:spcAft>
                <a:spcPts val="0"/>
              </a:spcAft>
              <a:buClr>
                <a:schemeClr val="dk1"/>
              </a:buClr>
              <a:buSzPts val="1400"/>
              <a:buChar char="•"/>
              <a:defRPr/>
            </a:lvl9pPr>
          </a:lstStyle>
          <a:p>
            <a:endParaRPr/>
          </a:p>
        </p:txBody>
      </p:sp>
      <p:sp>
        <p:nvSpPr>
          <p:cNvPr id="91" name="Google Shape;91;p19"/>
          <p:cNvSpPr txBox="1">
            <a:spLocks noGrp="1"/>
          </p:cNvSpPr>
          <p:nvPr>
            <p:ph type="body" idx="3"/>
          </p:nvPr>
        </p:nvSpPr>
        <p:spPr>
          <a:xfrm>
            <a:off x="4629150" y="1260872"/>
            <a:ext cx="3887400" cy="618000"/>
          </a:xfrm>
          <a:prstGeom prst="rect">
            <a:avLst/>
          </a:prstGeom>
          <a:noFill/>
          <a:ln>
            <a:noFill/>
          </a:ln>
        </p:spPr>
        <p:txBody>
          <a:bodyPr spcFirstLastPara="1" wrap="square" lIns="68575" tIns="34275" rIns="68575" bIns="34275" anchor="b" anchorCtr="0">
            <a:noAutofit/>
          </a:bodyPr>
          <a:lstStyle>
            <a:lvl1pPr marL="457200" lvl="0" indent="-228600" algn="l" rtl="0">
              <a:lnSpc>
                <a:spcPct val="90000"/>
              </a:lnSpc>
              <a:spcBef>
                <a:spcPts val="800"/>
              </a:spcBef>
              <a:spcAft>
                <a:spcPts val="0"/>
              </a:spcAft>
              <a:buClr>
                <a:schemeClr val="dk1"/>
              </a:buClr>
              <a:buSzPts val="1800"/>
              <a:buNone/>
              <a:defRPr sz="1800" b="1"/>
            </a:lvl1pPr>
            <a:lvl2pPr marL="914400" lvl="1" indent="-228600" algn="l" rtl="0">
              <a:lnSpc>
                <a:spcPct val="90000"/>
              </a:lnSpc>
              <a:spcBef>
                <a:spcPts val="400"/>
              </a:spcBef>
              <a:spcAft>
                <a:spcPts val="0"/>
              </a:spcAft>
              <a:buClr>
                <a:schemeClr val="dk1"/>
              </a:buClr>
              <a:buSzPts val="1500"/>
              <a:buNone/>
              <a:defRPr sz="1500" b="1"/>
            </a:lvl2pPr>
            <a:lvl3pPr marL="1371600" lvl="2" indent="-228600" algn="l" rtl="0">
              <a:lnSpc>
                <a:spcPct val="90000"/>
              </a:lnSpc>
              <a:spcBef>
                <a:spcPts val="400"/>
              </a:spcBef>
              <a:spcAft>
                <a:spcPts val="0"/>
              </a:spcAft>
              <a:buClr>
                <a:schemeClr val="dk1"/>
              </a:buClr>
              <a:buSzPts val="1400"/>
              <a:buNone/>
              <a:defRPr sz="1400" b="1"/>
            </a:lvl3pPr>
            <a:lvl4pPr marL="1828800" lvl="3" indent="-228600" algn="l" rtl="0">
              <a:lnSpc>
                <a:spcPct val="90000"/>
              </a:lnSpc>
              <a:spcBef>
                <a:spcPts val="400"/>
              </a:spcBef>
              <a:spcAft>
                <a:spcPts val="0"/>
              </a:spcAft>
              <a:buClr>
                <a:schemeClr val="dk1"/>
              </a:buClr>
              <a:buSzPts val="1200"/>
              <a:buNone/>
              <a:defRPr sz="1200" b="1"/>
            </a:lvl4pPr>
            <a:lvl5pPr marL="2286000" lvl="4" indent="-228600" algn="l" rtl="0">
              <a:lnSpc>
                <a:spcPct val="90000"/>
              </a:lnSpc>
              <a:spcBef>
                <a:spcPts val="400"/>
              </a:spcBef>
              <a:spcAft>
                <a:spcPts val="0"/>
              </a:spcAft>
              <a:buClr>
                <a:schemeClr val="dk1"/>
              </a:buClr>
              <a:buSzPts val="1200"/>
              <a:buNone/>
              <a:defRPr sz="1200" b="1"/>
            </a:lvl5pPr>
            <a:lvl6pPr marL="2743200" lvl="5" indent="-228600" algn="l" rtl="0">
              <a:lnSpc>
                <a:spcPct val="90000"/>
              </a:lnSpc>
              <a:spcBef>
                <a:spcPts val="400"/>
              </a:spcBef>
              <a:spcAft>
                <a:spcPts val="0"/>
              </a:spcAft>
              <a:buClr>
                <a:schemeClr val="dk1"/>
              </a:buClr>
              <a:buSzPts val="1200"/>
              <a:buNone/>
              <a:defRPr sz="1200" b="1"/>
            </a:lvl6pPr>
            <a:lvl7pPr marL="3200400" lvl="6" indent="-228600" algn="l" rtl="0">
              <a:lnSpc>
                <a:spcPct val="90000"/>
              </a:lnSpc>
              <a:spcBef>
                <a:spcPts val="400"/>
              </a:spcBef>
              <a:spcAft>
                <a:spcPts val="0"/>
              </a:spcAft>
              <a:buClr>
                <a:schemeClr val="dk1"/>
              </a:buClr>
              <a:buSzPts val="1200"/>
              <a:buNone/>
              <a:defRPr sz="1200" b="1"/>
            </a:lvl7pPr>
            <a:lvl8pPr marL="3657600" lvl="7" indent="-228600" algn="l" rtl="0">
              <a:lnSpc>
                <a:spcPct val="90000"/>
              </a:lnSpc>
              <a:spcBef>
                <a:spcPts val="400"/>
              </a:spcBef>
              <a:spcAft>
                <a:spcPts val="0"/>
              </a:spcAft>
              <a:buClr>
                <a:schemeClr val="dk1"/>
              </a:buClr>
              <a:buSzPts val="1200"/>
              <a:buNone/>
              <a:defRPr sz="1200" b="1"/>
            </a:lvl8pPr>
            <a:lvl9pPr marL="4114800" lvl="8" indent="-228600" algn="l" rtl="0">
              <a:lnSpc>
                <a:spcPct val="90000"/>
              </a:lnSpc>
              <a:spcBef>
                <a:spcPts val="400"/>
              </a:spcBef>
              <a:spcAft>
                <a:spcPts val="0"/>
              </a:spcAft>
              <a:buClr>
                <a:schemeClr val="dk1"/>
              </a:buClr>
              <a:buSzPts val="1200"/>
              <a:buNone/>
              <a:defRPr sz="1200" b="1"/>
            </a:lvl9pPr>
          </a:lstStyle>
          <a:p>
            <a:endParaRPr/>
          </a:p>
        </p:txBody>
      </p:sp>
      <p:sp>
        <p:nvSpPr>
          <p:cNvPr id="92" name="Google Shape;92;p19"/>
          <p:cNvSpPr txBox="1">
            <a:spLocks noGrp="1"/>
          </p:cNvSpPr>
          <p:nvPr>
            <p:ph type="body" idx="4"/>
          </p:nvPr>
        </p:nvSpPr>
        <p:spPr>
          <a:xfrm>
            <a:off x="4629150" y="1878806"/>
            <a:ext cx="3887400" cy="2763300"/>
          </a:xfrm>
          <a:prstGeom prst="rect">
            <a:avLst/>
          </a:prstGeom>
          <a:noFill/>
          <a:ln>
            <a:noFill/>
          </a:ln>
        </p:spPr>
        <p:txBody>
          <a:bodyPr spcFirstLastPara="1" wrap="square" lIns="68575" tIns="34275" rIns="68575" bIns="34275" anchor="t" anchorCtr="0">
            <a:noAutofit/>
          </a:bodyPr>
          <a:lstStyle>
            <a:lvl1pPr marL="457200" lvl="0" indent="-317500" algn="l" rtl="0">
              <a:lnSpc>
                <a:spcPct val="90000"/>
              </a:lnSpc>
              <a:spcBef>
                <a:spcPts val="800"/>
              </a:spcBef>
              <a:spcAft>
                <a:spcPts val="0"/>
              </a:spcAft>
              <a:buClr>
                <a:schemeClr val="dk1"/>
              </a:buClr>
              <a:buSzPts val="1400"/>
              <a:buChar char="•"/>
              <a:defRPr/>
            </a:lvl1pPr>
            <a:lvl2pPr marL="914400" lvl="1" indent="-317500" algn="l" rtl="0">
              <a:lnSpc>
                <a:spcPct val="90000"/>
              </a:lnSpc>
              <a:spcBef>
                <a:spcPts val="400"/>
              </a:spcBef>
              <a:spcAft>
                <a:spcPts val="0"/>
              </a:spcAft>
              <a:buClr>
                <a:schemeClr val="dk1"/>
              </a:buClr>
              <a:buSzPts val="1400"/>
              <a:buChar char="•"/>
              <a:defRPr/>
            </a:lvl2pPr>
            <a:lvl3pPr marL="1371600" lvl="2" indent="-317500" algn="l" rtl="0">
              <a:lnSpc>
                <a:spcPct val="90000"/>
              </a:lnSpc>
              <a:spcBef>
                <a:spcPts val="400"/>
              </a:spcBef>
              <a:spcAft>
                <a:spcPts val="0"/>
              </a:spcAft>
              <a:buClr>
                <a:schemeClr val="dk1"/>
              </a:buClr>
              <a:buSzPts val="1400"/>
              <a:buChar char="•"/>
              <a:defRPr/>
            </a:lvl3pPr>
            <a:lvl4pPr marL="1828800" lvl="3" indent="-317500" algn="l" rtl="0">
              <a:lnSpc>
                <a:spcPct val="90000"/>
              </a:lnSpc>
              <a:spcBef>
                <a:spcPts val="400"/>
              </a:spcBef>
              <a:spcAft>
                <a:spcPts val="0"/>
              </a:spcAft>
              <a:buClr>
                <a:schemeClr val="dk1"/>
              </a:buClr>
              <a:buSzPts val="1400"/>
              <a:buChar char="•"/>
              <a:defRPr/>
            </a:lvl4pPr>
            <a:lvl5pPr marL="2286000" lvl="4" indent="-317500" algn="l" rtl="0">
              <a:lnSpc>
                <a:spcPct val="90000"/>
              </a:lnSpc>
              <a:spcBef>
                <a:spcPts val="400"/>
              </a:spcBef>
              <a:spcAft>
                <a:spcPts val="0"/>
              </a:spcAft>
              <a:buClr>
                <a:schemeClr val="dk1"/>
              </a:buClr>
              <a:buSzPts val="1400"/>
              <a:buChar char="•"/>
              <a:defRPr/>
            </a:lvl5pPr>
            <a:lvl6pPr marL="2743200" lvl="5" indent="-317500" algn="l" rtl="0">
              <a:lnSpc>
                <a:spcPct val="90000"/>
              </a:lnSpc>
              <a:spcBef>
                <a:spcPts val="400"/>
              </a:spcBef>
              <a:spcAft>
                <a:spcPts val="0"/>
              </a:spcAft>
              <a:buClr>
                <a:schemeClr val="dk1"/>
              </a:buClr>
              <a:buSzPts val="1400"/>
              <a:buChar char="•"/>
              <a:defRPr/>
            </a:lvl6pPr>
            <a:lvl7pPr marL="3200400" lvl="6" indent="-317500" algn="l" rtl="0">
              <a:lnSpc>
                <a:spcPct val="90000"/>
              </a:lnSpc>
              <a:spcBef>
                <a:spcPts val="400"/>
              </a:spcBef>
              <a:spcAft>
                <a:spcPts val="0"/>
              </a:spcAft>
              <a:buClr>
                <a:schemeClr val="dk1"/>
              </a:buClr>
              <a:buSzPts val="1400"/>
              <a:buChar char="•"/>
              <a:defRPr/>
            </a:lvl7pPr>
            <a:lvl8pPr marL="3657600" lvl="7" indent="-317500" algn="l" rtl="0">
              <a:lnSpc>
                <a:spcPct val="90000"/>
              </a:lnSpc>
              <a:spcBef>
                <a:spcPts val="400"/>
              </a:spcBef>
              <a:spcAft>
                <a:spcPts val="0"/>
              </a:spcAft>
              <a:buClr>
                <a:schemeClr val="dk1"/>
              </a:buClr>
              <a:buSzPts val="1400"/>
              <a:buChar char="•"/>
              <a:defRPr/>
            </a:lvl8pPr>
            <a:lvl9pPr marL="4114800" lvl="8" indent="-317500" algn="l" rtl="0">
              <a:lnSpc>
                <a:spcPct val="90000"/>
              </a:lnSpc>
              <a:spcBef>
                <a:spcPts val="400"/>
              </a:spcBef>
              <a:spcAft>
                <a:spcPts val="0"/>
              </a:spcAft>
              <a:buClr>
                <a:schemeClr val="dk1"/>
              </a:buClr>
              <a:buSzPts val="1400"/>
              <a:buChar char="•"/>
              <a:defRPr/>
            </a:lvl9pPr>
          </a:lstStyle>
          <a:p>
            <a:endParaRPr/>
          </a:p>
        </p:txBody>
      </p:sp>
      <p:sp>
        <p:nvSpPr>
          <p:cNvPr id="93" name="Google Shape;93;p19"/>
          <p:cNvSpPr txBox="1">
            <a:spLocks noGrp="1"/>
          </p:cNvSpPr>
          <p:nvPr>
            <p:ph type="dt" idx="10"/>
          </p:nvPr>
        </p:nvSpPr>
        <p:spPr>
          <a:xfrm>
            <a:off x="628650" y="4767263"/>
            <a:ext cx="2057400" cy="273900"/>
          </a:xfrm>
          <a:prstGeom prst="rect">
            <a:avLst/>
          </a:prstGeom>
          <a:noFill/>
          <a:ln>
            <a:noFill/>
          </a:ln>
        </p:spPr>
        <p:txBody>
          <a:bodyPr spcFirstLastPara="1" wrap="square" lIns="68575" tIns="34275" rIns="68575" bIns="34275" anchor="ctr" anchorCtr="0">
            <a:noAutofit/>
          </a:bodyPr>
          <a:lstStyle>
            <a:lvl1pPr lvl="0" algn="l" rtl="0">
              <a:spcBef>
                <a:spcPts val="0"/>
              </a:spcBef>
              <a:spcAft>
                <a:spcPts val="0"/>
              </a:spcAft>
              <a:buSzPts val="1100"/>
              <a:buNone/>
              <a:defRPr/>
            </a:lvl1pPr>
            <a:lvl2pPr lvl="1" algn="l" rtl="0">
              <a:spcBef>
                <a:spcPts val="0"/>
              </a:spcBef>
              <a:spcAft>
                <a:spcPts val="0"/>
              </a:spcAft>
              <a:buSzPts val="1100"/>
              <a:buNone/>
              <a:defRPr/>
            </a:lvl2pPr>
            <a:lvl3pPr lvl="2" algn="l" rtl="0">
              <a:spcBef>
                <a:spcPts val="0"/>
              </a:spcBef>
              <a:spcAft>
                <a:spcPts val="0"/>
              </a:spcAft>
              <a:buSzPts val="1100"/>
              <a:buNone/>
              <a:defRPr/>
            </a:lvl3pPr>
            <a:lvl4pPr lvl="3" algn="l" rtl="0">
              <a:spcBef>
                <a:spcPts val="0"/>
              </a:spcBef>
              <a:spcAft>
                <a:spcPts val="0"/>
              </a:spcAft>
              <a:buSzPts val="1100"/>
              <a:buNone/>
              <a:defRPr/>
            </a:lvl4pPr>
            <a:lvl5pPr lvl="4" algn="l" rtl="0">
              <a:spcBef>
                <a:spcPts val="0"/>
              </a:spcBef>
              <a:spcAft>
                <a:spcPts val="0"/>
              </a:spcAft>
              <a:buSzPts val="1100"/>
              <a:buNone/>
              <a:defRPr/>
            </a:lvl5pPr>
            <a:lvl6pPr lvl="5" algn="l" rtl="0">
              <a:spcBef>
                <a:spcPts val="0"/>
              </a:spcBef>
              <a:spcAft>
                <a:spcPts val="0"/>
              </a:spcAft>
              <a:buSzPts val="1100"/>
              <a:buNone/>
              <a:defRPr/>
            </a:lvl6pPr>
            <a:lvl7pPr lvl="6" algn="l" rtl="0">
              <a:spcBef>
                <a:spcPts val="0"/>
              </a:spcBef>
              <a:spcAft>
                <a:spcPts val="0"/>
              </a:spcAft>
              <a:buSzPts val="1100"/>
              <a:buNone/>
              <a:defRPr/>
            </a:lvl7pPr>
            <a:lvl8pPr lvl="7" algn="l" rtl="0">
              <a:spcBef>
                <a:spcPts val="0"/>
              </a:spcBef>
              <a:spcAft>
                <a:spcPts val="0"/>
              </a:spcAft>
              <a:buSzPts val="1100"/>
              <a:buNone/>
              <a:defRPr/>
            </a:lvl8pPr>
            <a:lvl9pPr lvl="8" algn="l" rtl="0">
              <a:spcBef>
                <a:spcPts val="0"/>
              </a:spcBef>
              <a:spcAft>
                <a:spcPts val="0"/>
              </a:spcAft>
              <a:buSzPts val="1100"/>
              <a:buNone/>
              <a:defRPr/>
            </a:lvl9pPr>
          </a:lstStyle>
          <a:p>
            <a:endParaRPr/>
          </a:p>
        </p:txBody>
      </p:sp>
      <p:sp>
        <p:nvSpPr>
          <p:cNvPr id="94" name="Google Shape;94;p19"/>
          <p:cNvSpPr txBox="1">
            <a:spLocks noGrp="1"/>
          </p:cNvSpPr>
          <p:nvPr>
            <p:ph type="ftr" idx="11"/>
          </p:nvPr>
        </p:nvSpPr>
        <p:spPr>
          <a:xfrm>
            <a:off x="3028950" y="4767263"/>
            <a:ext cx="3086100" cy="273900"/>
          </a:xfrm>
          <a:prstGeom prst="rect">
            <a:avLst/>
          </a:prstGeom>
          <a:noFill/>
          <a:ln>
            <a:noFill/>
          </a:ln>
        </p:spPr>
        <p:txBody>
          <a:bodyPr spcFirstLastPara="1" wrap="square" lIns="68575" tIns="34275" rIns="68575" bIns="34275" anchor="ctr" anchorCtr="0">
            <a:noAutofit/>
          </a:bodyPr>
          <a:lstStyle>
            <a:lvl1pPr lvl="0" algn="ctr" rtl="0">
              <a:spcBef>
                <a:spcPts val="0"/>
              </a:spcBef>
              <a:spcAft>
                <a:spcPts val="0"/>
              </a:spcAft>
              <a:buSzPts val="1100"/>
              <a:buNone/>
              <a:defRPr/>
            </a:lvl1pPr>
            <a:lvl2pPr lvl="1" algn="l" rtl="0">
              <a:spcBef>
                <a:spcPts val="0"/>
              </a:spcBef>
              <a:spcAft>
                <a:spcPts val="0"/>
              </a:spcAft>
              <a:buSzPts val="1100"/>
              <a:buNone/>
              <a:defRPr/>
            </a:lvl2pPr>
            <a:lvl3pPr lvl="2" algn="l" rtl="0">
              <a:spcBef>
                <a:spcPts val="0"/>
              </a:spcBef>
              <a:spcAft>
                <a:spcPts val="0"/>
              </a:spcAft>
              <a:buSzPts val="1100"/>
              <a:buNone/>
              <a:defRPr/>
            </a:lvl3pPr>
            <a:lvl4pPr lvl="3" algn="l" rtl="0">
              <a:spcBef>
                <a:spcPts val="0"/>
              </a:spcBef>
              <a:spcAft>
                <a:spcPts val="0"/>
              </a:spcAft>
              <a:buSzPts val="1100"/>
              <a:buNone/>
              <a:defRPr/>
            </a:lvl4pPr>
            <a:lvl5pPr lvl="4" algn="l" rtl="0">
              <a:spcBef>
                <a:spcPts val="0"/>
              </a:spcBef>
              <a:spcAft>
                <a:spcPts val="0"/>
              </a:spcAft>
              <a:buSzPts val="1100"/>
              <a:buNone/>
              <a:defRPr/>
            </a:lvl5pPr>
            <a:lvl6pPr lvl="5" algn="l" rtl="0">
              <a:spcBef>
                <a:spcPts val="0"/>
              </a:spcBef>
              <a:spcAft>
                <a:spcPts val="0"/>
              </a:spcAft>
              <a:buSzPts val="1100"/>
              <a:buNone/>
              <a:defRPr/>
            </a:lvl6pPr>
            <a:lvl7pPr lvl="6" algn="l" rtl="0">
              <a:spcBef>
                <a:spcPts val="0"/>
              </a:spcBef>
              <a:spcAft>
                <a:spcPts val="0"/>
              </a:spcAft>
              <a:buSzPts val="1100"/>
              <a:buNone/>
              <a:defRPr/>
            </a:lvl7pPr>
            <a:lvl8pPr lvl="7" algn="l" rtl="0">
              <a:spcBef>
                <a:spcPts val="0"/>
              </a:spcBef>
              <a:spcAft>
                <a:spcPts val="0"/>
              </a:spcAft>
              <a:buSzPts val="1100"/>
              <a:buNone/>
              <a:defRPr/>
            </a:lvl8pPr>
            <a:lvl9pPr lvl="8" algn="l" rtl="0">
              <a:spcBef>
                <a:spcPts val="0"/>
              </a:spcBef>
              <a:spcAft>
                <a:spcPts val="0"/>
              </a:spcAft>
              <a:buSzPts val="1100"/>
              <a:buNone/>
              <a:defRPr/>
            </a:lvl9pPr>
          </a:lstStyle>
          <a:p>
            <a:endParaRPr/>
          </a:p>
        </p:txBody>
      </p:sp>
      <p:sp>
        <p:nvSpPr>
          <p:cNvPr id="95" name="Google Shape;95;p19"/>
          <p:cNvSpPr txBox="1">
            <a:spLocks noGrp="1"/>
          </p:cNvSpPr>
          <p:nvPr>
            <p:ph type="sldNum" idx="12"/>
          </p:nvPr>
        </p:nvSpPr>
        <p:spPr>
          <a:xfrm>
            <a:off x="6457950" y="4767263"/>
            <a:ext cx="2057400" cy="273900"/>
          </a:xfrm>
          <a:prstGeom prst="rect">
            <a:avLst/>
          </a:prstGeom>
          <a:noFill/>
          <a:ln>
            <a:noFill/>
          </a:ln>
        </p:spPr>
        <p:txBody>
          <a:bodyPr spcFirstLastPara="1" wrap="square" lIns="68575" tIns="34275" rIns="68575" bIns="34275" anchor="ctr" anchorCtr="0">
            <a:noAutofit/>
          </a:bodyPr>
          <a:lstStyle>
            <a:lvl1pPr marL="0" lvl="0" indent="0" algn="r" rtl="0">
              <a:spcBef>
                <a:spcPts val="0"/>
              </a:spcBef>
              <a:buNone/>
              <a:defRPr/>
            </a:lvl1pPr>
            <a:lvl2pPr marL="0" lvl="1" indent="0" algn="r" rtl="0">
              <a:spcBef>
                <a:spcPts val="0"/>
              </a:spcBef>
              <a:buNone/>
              <a:defRPr/>
            </a:lvl2pPr>
            <a:lvl3pPr marL="0" lvl="2" indent="0" algn="r" rtl="0">
              <a:spcBef>
                <a:spcPts val="0"/>
              </a:spcBef>
              <a:buNone/>
              <a:defRPr/>
            </a:lvl3pPr>
            <a:lvl4pPr marL="0" lvl="3" indent="0" algn="r" rtl="0">
              <a:spcBef>
                <a:spcPts val="0"/>
              </a:spcBef>
              <a:buNone/>
              <a:defRPr/>
            </a:lvl4pPr>
            <a:lvl5pPr marL="0" lvl="4" indent="0" algn="r" rtl="0">
              <a:spcBef>
                <a:spcPts val="0"/>
              </a:spcBef>
              <a:buNone/>
              <a:defRPr/>
            </a:lvl5pPr>
            <a:lvl6pPr marL="0" lvl="5" indent="0" algn="r" rtl="0">
              <a:spcBef>
                <a:spcPts val="0"/>
              </a:spcBef>
              <a:buNone/>
              <a:defRPr/>
            </a:lvl6pPr>
            <a:lvl7pPr marL="0" lvl="6" indent="0" algn="r" rtl="0">
              <a:spcBef>
                <a:spcPts val="0"/>
              </a:spcBef>
              <a:buNone/>
              <a:defRPr/>
            </a:lvl7pPr>
            <a:lvl8pPr marL="0" lvl="7" indent="0" algn="r" rtl="0">
              <a:spcBef>
                <a:spcPts val="0"/>
              </a:spcBef>
              <a:buNone/>
              <a:defRPr/>
            </a:lvl8pPr>
            <a:lvl9pPr marL="0" lvl="8" indent="0" algn="r" rtl="0">
              <a:spcBef>
                <a:spcPts val="0"/>
              </a:spcBef>
              <a:buNone/>
              <a:defRPr/>
            </a:lvl9pPr>
          </a:lstStyle>
          <a:p>
            <a:pPr marL="0" lvl="0" indent="0" algn="r" rtl="0">
              <a:spcBef>
                <a:spcPts val="0"/>
              </a:spcBef>
              <a:spcAft>
                <a:spcPts val="0"/>
              </a:spcAft>
              <a:buNone/>
            </a:pPr>
            <a:fld id="{00000000-1234-1234-1234-123412341234}" type="slidenum">
              <a:rPr lang="nl"/>
              <a:t>‹nr.›</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Alleen titel" type="titleOnly">
  <p:cSld name="TITLE_ONLY">
    <p:spTree>
      <p:nvGrpSpPr>
        <p:cNvPr id="1" name="Shape 96"/>
        <p:cNvGrpSpPr/>
        <p:nvPr/>
      </p:nvGrpSpPr>
      <p:grpSpPr>
        <a:xfrm>
          <a:off x="0" y="0"/>
          <a:ext cx="0" cy="0"/>
          <a:chOff x="0" y="0"/>
          <a:chExt cx="0" cy="0"/>
        </a:xfrm>
      </p:grpSpPr>
      <p:sp>
        <p:nvSpPr>
          <p:cNvPr id="97" name="Google Shape;97;p20"/>
          <p:cNvSpPr txBox="1">
            <a:spLocks noGrp="1"/>
          </p:cNvSpPr>
          <p:nvPr>
            <p:ph type="title"/>
          </p:nvPr>
        </p:nvSpPr>
        <p:spPr>
          <a:xfrm>
            <a:off x="628650" y="273844"/>
            <a:ext cx="7886700" cy="994200"/>
          </a:xfrm>
          <a:prstGeom prst="rect">
            <a:avLst/>
          </a:prstGeom>
          <a:noFill/>
          <a:ln>
            <a:noFill/>
          </a:ln>
        </p:spPr>
        <p:txBody>
          <a:bodyPr spcFirstLastPara="1" wrap="square" lIns="68575" tIns="34275" rIns="68575" bIns="34275" anchor="ctr" anchorCtr="0">
            <a:noAutofit/>
          </a:bodyPr>
          <a:lstStyle>
            <a:lvl1pPr lvl="0" algn="l" rtl="0">
              <a:lnSpc>
                <a:spcPct val="90000"/>
              </a:lnSpc>
              <a:spcBef>
                <a:spcPts val="0"/>
              </a:spcBef>
              <a:spcAft>
                <a:spcPts val="0"/>
              </a:spcAft>
              <a:buClr>
                <a:schemeClr val="dk1"/>
              </a:buClr>
              <a:buSzPts val="1400"/>
              <a:buNone/>
              <a:defRPr/>
            </a:lvl1pPr>
            <a:lvl2pPr lvl="1" rtl="0">
              <a:spcBef>
                <a:spcPts val="0"/>
              </a:spcBef>
              <a:spcAft>
                <a:spcPts val="0"/>
              </a:spcAft>
              <a:buSzPts val="1100"/>
              <a:buNone/>
              <a:defRPr/>
            </a:lvl2pPr>
            <a:lvl3pPr lvl="2" rtl="0">
              <a:spcBef>
                <a:spcPts val="0"/>
              </a:spcBef>
              <a:spcAft>
                <a:spcPts val="0"/>
              </a:spcAft>
              <a:buSzPts val="1100"/>
              <a:buNone/>
              <a:defRPr/>
            </a:lvl3pPr>
            <a:lvl4pPr lvl="3" rtl="0">
              <a:spcBef>
                <a:spcPts val="0"/>
              </a:spcBef>
              <a:spcAft>
                <a:spcPts val="0"/>
              </a:spcAft>
              <a:buSzPts val="1100"/>
              <a:buNone/>
              <a:defRPr/>
            </a:lvl4pPr>
            <a:lvl5pPr lvl="4" rtl="0">
              <a:spcBef>
                <a:spcPts val="0"/>
              </a:spcBef>
              <a:spcAft>
                <a:spcPts val="0"/>
              </a:spcAft>
              <a:buSzPts val="1100"/>
              <a:buNone/>
              <a:defRPr/>
            </a:lvl5pPr>
            <a:lvl6pPr lvl="5" rtl="0">
              <a:spcBef>
                <a:spcPts val="0"/>
              </a:spcBef>
              <a:spcAft>
                <a:spcPts val="0"/>
              </a:spcAft>
              <a:buSzPts val="1100"/>
              <a:buNone/>
              <a:defRPr/>
            </a:lvl6pPr>
            <a:lvl7pPr lvl="6" rtl="0">
              <a:spcBef>
                <a:spcPts val="0"/>
              </a:spcBef>
              <a:spcAft>
                <a:spcPts val="0"/>
              </a:spcAft>
              <a:buSzPts val="1100"/>
              <a:buNone/>
              <a:defRPr/>
            </a:lvl7pPr>
            <a:lvl8pPr lvl="7" rtl="0">
              <a:spcBef>
                <a:spcPts val="0"/>
              </a:spcBef>
              <a:spcAft>
                <a:spcPts val="0"/>
              </a:spcAft>
              <a:buSzPts val="1100"/>
              <a:buNone/>
              <a:defRPr/>
            </a:lvl8pPr>
            <a:lvl9pPr lvl="8" rtl="0">
              <a:spcBef>
                <a:spcPts val="0"/>
              </a:spcBef>
              <a:spcAft>
                <a:spcPts val="0"/>
              </a:spcAft>
              <a:buSzPts val="1100"/>
              <a:buNone/>
              <a:defRPr/>
            </a:lvl9pPr>
          </a:lstStyle>
          <a:p>
            <a:endParaRPr/>
          </a:p>
        </p:txBody>
      </p:sp>
      <p:sp>
        <p:nvSpPr>
          <p:cNvPr id="98" name="Google Shape;98;p20"/>
          <p:cNvSpPr txBox="1">
            <a:spLocks noGrp="1"/>
          </p:cNvSpPr>
          <p:nvPr>
            <p:ph type="dt" idx="10"/>
          </p:nvPr>
        </p:nvSpPr>
        <p:spPr>
          <a:xfrm>
            <a:off x="628650" y="4767263"/>
            <a:ext cx="2057400" cy="273900"/>
          </a:xfrm>
          <a:prstGeom prst="rect">
            <a:avLst/>
          </a:prstGeom>
          <a:noFill/>
          <a:ln>
            <a:noFill/>
          </a:ln>
        </p:spPr>
        <p:txBody>
          <a:bodyPr spcFirstLastPara="1" wrap="square" lIns="68575" tIns="34275" rIns="68575" bIns="34275" anchor="ctr" anchorCtr="0">
            <a:noAutofit/>
          </a:bodyPr>
          <a:lstStyle>
            <a:lvl1pPr lvl="0" algn="l" rtl="0">
              <a:spcBef>
                <a:spcPts val="0"/>
              </a:spcBef>
              <a:spcAft>
                <a:spcPts val="0"/>
              </a:spcAft>
              <a:buSzPts val="1100"/>
              <a:buNone/>
              <a:defRPr/>
            </a:lvl1pPr>
            <a:lvl2pPr lvl="1" algn="l" rtl="0">
              <a:spcBef>
                <a:spcPts val="0"/>
              </a:spcBef>
              <a:spcAft>
                <a:spcPts val="0"/>
              </a:spcAft>
              <a:buSzPts val="1100"/>
              <a:buNone/>
              <a:defRPr/>
            </a:lvl2pPr>
            <a:lvl3pPr lvl="2" algn="l" rtl="0">
              <a:spcBef>
                <a:spcPts val="0"/>
              </a:spcBef>
              <a:spcAft>
                <a:spcPts val="0"/>
              </a:spcAft>
              <a:buSzPts val="1100"/>
              <a:buNone/>
              <a:defRPr/>
            </a:lvl3pPr>
            <a:lvl4pPr lvl="3" algn="l" rtl="0">
              <a:spcBef>
                <a:spcPts val="0"/>
              </a:spcBef>
              <a:spcAft>
                <a:spcPts val="0"/>
              </a:spcAft>
              <a:buSzPts val="1100"/>
              <a:buNone/>
              <a:defRPr/>
            </a:lvl4pPr>
            <a:lvl5pPr lvl="4" algn="l" rtl="0">
              <a:spcBef>
                <a:spcPts val="0"/>
              </a:spcBef>
              <a:spcAft>
                <a:spcPts val="0"/>
              </a:spcAft>
              <a:buSzPts val="1100"/>
              <a:buNone/>
              <a:defRPr/>
            </a:lvl5pPr>
            <a:lvl6pPr lvl="5" algn="l" rtl="0">
              <a:spcBef>
                <a:spcPts val="0"/>
              </a:spcBef>
              <a:spcAft>
                <a:spcPts val="0"/>
              </a:spcAft>
              <a:buSzPts val="1100"/>
              <a:buNone/>
              <a:defRPr/>
            </a:lvl6pPr>
            <a:lvl7pPr lvl="6" algn="l" rtl="0">
              <a:spcBef>
                <a:spcPts val="0"/>
              </a:spcBef>
              <a:spcAft>
                <a:spcPts val="0"/>
              </a:spcAft>
              <a:buSzPts val="1100"/>
              <a:buNone/>
              <a:defRPr/>
            </a:lvl7pPr>
            <a:lvl8pPr lvl="7" algn="l" rtl="0">
              <a:spcBef>
                <a:spcPts val="0"/>
              </a:spcBef>
              <a:spcAft>
                <a:spcPts val="0"/>
              </a:spcAft>
              <a:buSzPts val="1100"/>
              <a:buNone/>
              <a:defRPr/>
            </a:lvl8pPr>
            <a:lvl9pPr lvl="8" algn="l" rtl="0">
              <a:spcBef>
                <a:spcPts val="0"/>
              </a:spcBef>
              <a:spcAft>
                <a:spcPts val="0"/>
              </a:spcAft>
              <a:buSzPts val="1100"/>
              <a:buNone/>
              <a:defRPr/>
            </a:lvl9pPr>
          </a:lstStyle>
          <a:p>
            <a:endParaRPr/>
          </a:p>
        </p:txBody>
      </p:sp>
      <p:sp>
        <p:nvSpPr>
          <p:cNvPr id="99" name="Google Shape;99;p20"/>
          <p:cNvSpPr txBox="1">
            <a:spLocks noGrp="1"/>
          </p:cNvSpPr>
          <p:nvPr>
            <p:ph type="ftr" idx="11"/>
          </p:nvPr>
        </p:nvSpPr>
        <p:spPr>
          <a:xfrm>
            <a:off x="3028950" y="4767263"/>
            <a:ext cx="3086100" cy="273900"/>
          </a:xfrm>
          <a:prstGeom prst="rect">
            <a:avLst/>
          </a:prstGeom>
          <a:noFill/>
          <a:ln>
            <a:noFill/>
          </a:ln>
        </p:spPr>
        <p:txBody>
          <a:bodyPr spcFirstLastPara="1" wrap="square" lIns="68575" tIns="34275" rIns="68575" bIns="34275" anchor="ctr" anchorCtr="0">
            <a:noAutofit/>
          </a:bodyPr>
          <a:lstStyle>
            <a:lvl1pPr lvl="0" algn="ctr" rtl="0">
              <a:spcBef>
                <a:spcPts val="0"/>
              </a:spcBef>
              <a:spcAft>
                <a:spcPts val="0"/>
              </a:spcAft>
              <a:buSzPts val="1100"/>
              <a:buNone/>
              <a:defRPr/>
            </a:lvl1pPr>
            <a:lvl2pPr lvl="1" algn="l" rtl="0">
              <a:spcBef>
                <a:spcPts val="0"/>
              </a:spcBef>
              <a:spcAft>
                <a:spcPts val="0"/>
              </a:spcAft>
              <a:buSzPts val="1100"/>
              <a:buNone/>
              <a:defRPr/>
            </a:lvl2pPr>
            <a:lvl3pPr lvl="2" algn="l" rtl="0">
              <a:spcBef>
                <a:spcPts val="0"/>
              </a:spcBef>
              <a:spcAft>
                <a:spcPts val="0"/>
              </a:spcAft>
              <a:buSzPts val="1100"/>
              <a:buNone/>
              <a:defRPr/>
            </a:lvl3pPr>
            <a:lvl4pPr lvl="3" algn="l" rtl="0">
              <a:spcBef>
                <a:spcPts val="0"/>
              </a:spcBef>
              <a:spcAft>
                <a:spcPts val="0"/>
              </a:spcAft>
              <a:buSzPts val="1100"/>
              <a:buNone/>
              <a:defRPr/>
            </a:lvl4pPr>
            <a:lvl5pPr lvl="4" algn="l" rtl="0">
              <a:spcBef>
                <a:spcPts val="0"/>
              </a:spcBef>
              <a:spcAft>
                <a:spcPts val="0"/>
              </a:spcAft>
              <a:buSzPts val="1100"/>
              <a:buNone/>
              <a:defRPr/>
            </a:lvl5pPr>
            <a:lvl6pPr lvl="5" algn="l" rtl="0">
              <a:spcBef>
                <a:spcPts val="0"/>
              </a:spcBef>
              <a:spcAft>
                <a:spcPts val="0"/>
              </a:spcAft>
              <a:buSzPts val="1100"/>
              <a:buNone/>
              <a:defRPr/>
            </a:lvl6pPr>
            <a:lvl7pPr lvl="6" algn="l" rtl="0">
              <a:spcBef>
                <a:spcPts val="0"/>
              </a:spcBef>
              <a:spcAft>
                <a:spcPts val="0"/>
              </a:spcAft>
              <a:buSzPts val="1100"/>
              <a:buNone/>
              <a:defRPr/>
            </a:lvl7pPr>
            <a:lvl8pPr lvl="7" algn="l" rtl="0">
              <a:spcBef>
                <a:spcPts val="0"/>
              </a:spcBef>
              <a:spcAft>
                <a:spcPts val="0"/>
              </a:spcAft>
              <a:buSzPts val="1100"/>
              <a:buNone/>
              <a:defRPr/>
            </a:lvl8pPr>
            <a:lvl9pPr lvl="8" algn="l" rtl="0">
              <a:spcBef>
                <a:spcPts val="0"/>
              </a:spcBef>
              <a:spcAft>
                <a:spcPts val="0"/>
              </a:spcAft>
              <a:buSzPts val="1100"/>
              <a:buNone/>
              <a:defRPr/>
            </a:lvl9pPr>
          </a:lstStyle>
          <a:p>
            <a:endParaRPr/>
          </a:p>
        </p:txBody>
      </p:sp>
      <p:sp>
        <p:nvSpPr>
          <p:cNvPr id="100" name="Google Shape;100;p20"/>
          <p:cNvSpPr txBox="1">
            <a:spLocks noGrp="1"/>
          </p:cNvSpPr>
          <p:nvPr>
            <p:ph type="sldNum" idx="12"/>
          </p:nvPr>
        </p:nvSpPr>
        <p:spPr>
          <a:xfrm>
            <a:off x="6457950" y="4767263"/>
            <a:ext cx="2057400" cy="273900"/>
          </a:xfrm>
          <a:prstGeom prst="rect">
            <a:avLst/>
          </a:prstGeom>
          <a:noFill/>
          <a:ln>
            <a:noFill/>
          </a:ln>
        </p:spPr>
        <p:txBody>
          <a:bodyPr spcFirstLastPara="1" wrap="square" lIns="68575" tIns="34275" rIns="68575" bIns="34275" anchor="ctr" anchorCtr="0">
            <a:noAutofit/>
          </a:bodyPr>
          <a:lstStyle>
            <a:lvl1pPr marL="0" lvl="0" indent="0" algn="r" rtl="0">
              <a:spcBef>
                <a:spcPts val="0"/>
              </a:spcBef>
              <a:buNone/>
              <a:defRPr/>
            </a:lvl1pPr>
            <a:lvl2pPr marL="0" lvl="1" indent="0" algn="r" rtl="0">
              <a:spcBef>
                <a:spcPts val="0"/>
              </a:spcBef>
              <a:buNone/>
              <a:defRPr/>
            </a:lvl2pPr>
            <a:lvl3pPr marL="0" lvl="2" indent="0" algn="r" rtl="0">
              <a:spcBef>
                <a:spcPts val="0"/>
              </a:spcBef>
              <a:buNone/>
              <a:defRPr/>
            </a:lvl3pPr>
            <a:lvl4pPr marL="0" lvl="3" indent="0" algn="r" rtl="0">
              <a:spcBef>
                <a:spcPts val="0"/>
              </a:spcBef>
              <a:buNone/>
              <a:defRPr/>
            </a:lvl4pPr>
            <a:lvl5pPr marL="0" lvl="4" indent="0" algn="r" rtl="0">
              <a:spcBef>
                <a:spcPts val="0"/>
              </a:spcBef>
              <a:buNone/>
              <a:defRPr/>
            </a:lvl5pPr>
            <a:lvl6pPr marL="0" lvl="5" indent="0" algn="r" rtl="0">
              <a:spcBef>
                <a:spcPts val="0"/>
              </a:spcBef>
              <a:buNone/>
              <a:defRPr/>
            </a:lvl6pPr>
            <a:lvl7pPr marL="0" lvl="6" indent="0" algn="r" rtl="0">
              <a:spcBef>
                <a:spcPts val="0"/>
              </a:spcBef>
              <a:buNone/>
              <a:defRPr/>
            </a:lvl7pPr>
            <a:lvl8pPr marL="0" lvl="7" indent="0" algn="r" rtl="0">
              <a:spcBef>
                <a:spcPts val="0"/>
              </a:spcBef>
              <a:buNone/>
              <a:defRPr/>
            </a:lvl8pPr>
            <a:lvl9pPr marL="0" lvl="8" indent="0" algn="r" rtl="0">
              <a:spcBef>
                <a:spcPts val="0"/>
              </a:spcBef>
              <a:buNone/>
              <a:defRPr/>
            </a:lvl9pPr>
          </a:lstStyle>
          <a:p>
            <a:pPr marL="0" lvl="0" indent="0" algn="r" rtl="0">
              <a:spcBef>
                <a:spcPts val="0"/>
              </a:spcBef>
              <a:spcAft>
                <a:spcPts val="0"/>
              </a:spcAft>
              <a:buNone/>
            </a:pPr>
            <a:fld id="{00000000-1234-1234-1234-123412341234}" type="slidenum">
              <a:rPr lang="nl"/>
              <a:t>‹nr.›</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Leeg" type="blank">
  <p:cSld name="BLANK">
    <p:spTree>
      <p:nvGrpSpPr>
        <p:cNvPr id="1" name="Shape 101"/>
        <p:cNvGrpSpPr/>
        <p:nvPr/>
      </p:nvGrpSpPr>
      <p:grpSpPr>
        <a:xfrm>
          <a:off x="0" y="0"/>
          <a:ext cx="0" cy="0"/>
          <a:chOff x="0" y="0"/>
          <a:chExt cx="0" cy="0"/>
        </a:xfrm>
      </p:grpSpPr>
      <p:sp>
        <p:nvSpPr>
          <p:cNvPr id="102" name="Google Shape;102;p21"/>
          <p:cNvSpPr txBox="1">
            <a:spLocks noGrp="1"/>
          </p:cNvSpPr>
          <p:nvPr>
            <p:ph type="dt" idx="10"/>
          </p:nvPr>
        </p:nvSpPr>
        <p:spPr>
          <a:xfrm>
            <a:off x="628650" y="4767263"/>
            <a:ext cx="2057400" cy="273900"/>
          </a:xfrm>
          <a:prstGeom prst="rect">
            <a:avLst/>
          </a:prstGeom>
          <a:noFill/>
          <a:ln>
            <a:noFill/>
          </a:ln>
        </p:spPr>
        <p:txBody>
          <a:bodyPr spcFirstLastPara="1" wrap="square" lIns="68575" tIns="34275" rIns="68575" bIns="34275" anchor="ctr" anchorCtr="0">
            <a:noAutofit/>
          </a:bodyPr>
          <a:lstStyle>
            <a:lvl1pPr lvl="0" algn="l" rtl="0">
              <a:spcBef>
                <a:spcPts val="0"/>
              </a:spcBef>
              <a:spcAft>
                <a:spcPts val="0"/>
              </a:spcAft>
              <a:buSzPts val="1100"/>
              <a:buNone/>
              <a:defRPr/>
            </a:lvl1pPr>
            <a:lvl2pPr lvl="1" algn="l" rtl="0">
              <a:spcBef>
                <a:spcPts val="0"/>
              </a:spcBef>
              <a:spcAft>
                <a:spcPts val="0"/>
              </a:spcAft>
              <a:buSzPts val="1100"/>
              <a:buNone/>
              <a:defRPr/>
            </a:lvl2pPr>
            <a:lvl3pPr lvl="2" algn="l" rtl="0">
              <a:spcBef>
                <a:spcPts val="0"/>
              </a:spcBef>
              <a:spcAft>
                <a:spcPts val="0"/>
              </a:spcAft>
              <a:buSzPts val="1100"/>
              <a:buNone/>
              <a:defRPr/>
            </a:lvl3pPr>
            <a:lvl4pPr lvl="3" algn="l" rtl="0">
              <a:spcBef>
                <a:spcPts val="0"/>
              </a:spcBef>
              <a:spcAft>
                <a:spcPts val="0"/>
              </a:spcAft>
              <a:buSzPts val="1100"/>
              <a:buNone/>
              <a:defRPr/>
            </a:lvl4pPr>
            <a:lvl5pPr lvl="4" algn="l" rtl="0">
              <a:spcBef>
                <a:spcPts val="0"/>
              </a:spcBef>
              <a:spcAft>
                <a:spcPts val="0"/>
              </a:spcAft>
              <a:buSzPts val="1100"/>
              <a:buNone/>
              <a:defRPr/>
            </a:lvl5pPr>
            <a:lvl6pPr lvl="5" algn="l" rtl="0">
              <a:spcBef>
                <a:spcPts val="0"/>
              </a:spcBef>
              <a:spcAft>
                <a:spcPts val="0"/>
              </a:spcAft>
              <a:buSzPts val="1100"/>
              <a:buNone/>
              <a:defRPr/>
            </a:lvl6pPr>
            <a:lvl7pPr lvl="6" algn="l" rtl="0">
              <a:spcBef>
                <a:spcPts val="0"/>
              </a:spcBef>
              <a:spcAft>
                <a:spcPts val="0"/>
              </a:spcAft>
              <a:buSzPts val="1100"/>
              <a:buNone/>
              <a:defRPr/>
            </a:lvl7pPr>
            <a:lvl8pPr lvl="7" algn="l" rtl="0">
              <a:spcBef>
                <a:spcPts val="0"/>
              </a:spcBef>
              <a:spcAft>
                <a:spcPts val="0"/>
              </a:spcAft>
              <a:buSzPts val="1100"/>
              <a:buNone/>
              <a:defRPr/>
            </a:lvl8pPr>
            <a:lvl9pPr lvl="8" algn="l" rtl="0">
              <a:spcBef>
                <a:spcPts val="0"/>
              </a:spcBef>
              <a:spcAft>
                <a:spcPts val="0"/>
              </a:spcAft>
              <a:buSzPts val="1100"/>
              <a:buNone/>
              <a:defRPr/>
            </a:lvl9pPr>
          </a:lstStyle>
          <a:p>
            <a:endParaRPr/>
          </a:p>
        </p:txBody>
      </p:sp>
      <p:sp>
        <p:nvSpPr>
          <p:cNvPr id="103" name="Google Shape;103;p21"/>
          <p:cNvSpPr txBox="1">
            <a:spLocks noGrp="1"/>
          </p:cNvSpPr>
          <p:nvPr>
            <p:ph type="ftr" idx="11"/>
          </p:nvPr>
        </p:nvSpPr>
        <p:spPr>
          <a:xfrm>
            <a:off x="3028950" y="4767263"/>
            <a:ext cx="3086100" cy="273900"/>
          </a:xfrm>
          <a:prstGeom prst="rect">
            <a:avLst/>
          </a:prstGeom>
          <a:noFill/>
          <a:ln>
            <a:noFill/>
          </a:ln>
        </p:spPr>
        <p:txBody>
          <a:bodyPr spcFirstLastPara="1" wrap="square" lIns="68575" tIns="34275" rIns="68575" bIns="34275" anchor="ctr" anchorCtr="0">
            <a:noAutofit/>
          </a:bodyPr>
          <a:lstStyle>
            <a:lvl1pPr lvl="0" algn="ctr" rtl="0">
              <a:spcBef>
                <a:spcPts val="0"/>
              </a:spcBef>
              <a:spcAft>
                <a:spcPts val="0"/>
              </a:spcAft>
              <a:buSzPts val="1100"/>
              <a:buNone/>
              <a:defRPr/>
            </a:lvl1pPr>
            <a:lvl2pPr lvl="1" algn="l" rtl="0">
              <a:spcBef>
                <a:spcPts val="0"/>
              </a:spcBef>
              <a:spcAft>
                <a:spcPts val="0"/>
              </a:spcAft>
              <a:buSzPts val="1100"/>
              <a:buNone/>
              <a:defRPr/>
            </a:lvl2pPr>
            <a:lvl3pPr lvl="2" algn="l" rtl="0">
              <a:spcBef>
                <a:spcPts val="0"/>
              </a:spcBef>
              <a:spcAft>
                <a:spcPts val="0"/>
              </a:spcAft>
              <a:buSzPts val="1100"/>
              <a:buNone/>
              <a:defRPr/>
            </a:lvl3pPr>
            <a:lvl4pPr lvl="3" algn="l" rtl="0">
              <a:spcBef>
                <a:spcPts val="0"/>
              </a:spcBef>
              <a:spcAft>
                <a:spcPts val="0"/>
              </a:spcAft>
              <a:buSzPts val="1100"/>
              <a:buNone/>
              <a:defRPr/>
            </a:lvl4pPr>
            <a:lvl5pPr lvl="4" algn="l" rtl="0">
              <a:spcBef>
                <a:spcPts val="0"/>
              </a:spcBef>
              <a:spcAft>
                <a:spcPts val="0"/>
              </a:spcAft>
              <a:buSzPts val="1100"/>
              <a:buNone/>
              <a:defRPr/>
            </a:lvl5pPr>
            <a:lvl6pPr lvl="5" algn="l" rtl="0">
              <a:spcBef>
                <a:spcPts val="0"/>
              </a:spcBef>
              <a:spcAft>
                <a:spcPts val="0"/>
              </a:spcAft>
              <a:buSzPts val="1100"/>
              <a:buNone/>
              <a:defRPr/>
            </a:lvl6pPr>
            <a:lvl7pPr lvl="6" algn="l" rtl="0">
              <a:spcBef>
                <a:spcPts val="0"/>
              </a:spcBef>
              <a:spcAft>
                <a:spcPts val="0"/>
              </a:spcAft>
              <a:buSzPts val="1100"/>
              <a:buNone/>
              <a:defRPr/>
            </a:lvl7pPr>
            <a:lvl8pPr lvl="7" algn="l" rtl="0">
              <a:spcBef>
                <a:spcPts val="0"/>
              </a:spcBef>
              <a:spcAft>
                <a:spcPts val="0"/>
              </a:spcAft>
              <a:buSzPts val="1100"/>
              <a:buNone/>
              <a:defRPr/>
            </a:lvl8pPr>
            <a:lvl9pPr lvl="8" algn="l" rtl="0">
              <a:spcBef>
                <a:spcPts val="0"/>
              </a:spcBef>
              <a:spcAft>
                <a:spcPts val="0"/>
              </a:spcAft>
              <a:buSzPts val="1100"/>
              <a:buNone/>
              <a:defRPr/>
            </a:lvl9pPr>
          </a:lstStyle>
          <a:p>
            <a:endParaRPr/>
          </a:p>
        </p:txBody>
      </p:sp>
      <p:sp>
        <p:nvSpPr>
          <p:cNvPr id="104" name="Google Shape;104;p21"/>
          <p:cNvSpPr txBox="1">
            <a:spLocks noGrp="1"/>
          </p:cNvSpPr>
          <p:nvPr>
            <p:ph type="sldNum" idx="12"/>
          </p:nvPr>
        </p:nvSpPr>
        <p:spPr>
          <a:xfrm>
            <a:off x="6457950" y="4767263"/>
            <a:ext cx="2057400" cy="273900"/>
          </a:xfrm>
          <a:prstGeom prst="rect">
            <a:avLst/>
          </a:prstGeom>
          <a:noFill/>
          <a:ln>
            <a:noFill/>
          </a:ln>
        </p:spPr>
        <p:txBody>
          <a:bodyPr spcFirstLastPara="1" wrap="square" lIns="68575" tIns="34275" rIns="68575" bIns="34275" anchor="ctr" anchorCtr="0">
            <a:noAutofit/>
          </a:bodyPr>
          <a:lstStyle>
            <a:lvl1pPr marL="0" lvl="0" indent="0" algn="r" rtl="0">
              <a:spcBef>
                <a:spcPts val="0"/>
              </a:spcBef>
              <a:buNone/>
              <a:defRPr/>
            </a:lvl1pPr>
            <a:lvl2pPr marL="0" lvl="1" indent="0" algn="r" rtl="0">
              <a:spcBef>
                <a:spcPts val="0"/>
              </a:spcBef>
              <a:buNone/>
              <a:defRPr/>
            </a:lvl2pPr>
            <a:lvl3pPr marL="0" lvl="2" indent="0" algn="r" rtl="0">
              <a:spcBef>
                <a:spcPts val="0"/>
              </a:spcBef>
              <a:buNone/>
              <a:defRPr/>
            </a:lvl3pPr>
            <a:lvl4pPr marL="0" lvl="3" indent="0" algn="r" rtl="0">
              <a:spcBef>
                <a:spcPts val="0"/>
              </a:spcBef>
              <a:buNone/>
              <a:defRPr/>
            </a:lvl4pPr>
            <a:lvl5pPr marL="0" lvl="4" indent="0" algn="r" rtl="0">
              <a:spcBef>
                <a:spcPts val="0"/>
              </a:spcBef>
              <a:buNone/>
              <a:defRPr/>
            </a:lvl5pPr>
            <a:lvl6pPr marL="0" lvl="5" indent="0" algn="r" rtl="0">
              <a:spcBef>
                <a:spcPts val="0"/>
              </a:spcBef>
              <a:buNone/>
              <a:defRPr/>
            </a:lvl6pPr>
            <a:lvl7pPr marL="0" lvl="6" indent="0" algn="r" rtl="0">
              <a:spcBef>
                <a:spcPts val="0"/>
              </a:spcBef>
              <a:buNone/>
              <a:defRPr/>
            </a:lvl7pPr>
            <a:lvl8pPr marL="0" lvl="7" indent="0" algn="r" rtl="0">
              <a:spcBef>
                <a:spcPts val="0"/>
              </a:spcBef>
              <a:buNone/>
              <a:defRPr/>
            </a:lvl8pPr>
            <a:lvl9pPr marL="0" lvl="8" indent="0" algn="r" rtl="0">
              <a:spcBef>
                <a:spcPts val="0"/>
              </a:spcBef>
              <a:buNone/>
              <a:defRPr/>
            </a:lvl9pPr>
          </a:lstStyle>
          <a:p>
            <a:pPr marL="0" lvl="0" indent="0" algn="r" rtl="0">
              <a:spcBef>
                <a:spcPts val="0"/>
              </a:spcBef>
              <a:spcAft>
                <a:spcPts val="0"/>
              </a:spcAft>
              <a:buNone/>
            </a:pPr>
            <a:fld id="{00000000-1234-1234-1234-123412341234}" type="slidenum">
              <a:rPr lang="nl"/>
              <a:t>‹nr.›</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3"/>
        <p:cNvGrpSpPr/>
        <p:nvPr/>
      </p:nvGrpSpPr>
      <p:grpSpPr>
        <a:xfrm>
          <a:off x="0" y="0"/>
          <a:ext cx="0" cy="0"/>
          <a:chOff x="0" y="0"/>
          <a:chExt cx="0" cy="0"/>
        </a:xfrm>
      </p:grpSpPr>
      <p:sp>
        <p:nvSpPr>
          <p:cNvPr id="14" name="Google Shape;14;p3"/>
          <p:cNvSpPr txBox="1">
            <a:spLocks noGrp="1"/>
          </p:cNvSpPr>
          <p:nvPr>
            <p:ph type="title"/>
          </p:nvPr>
        </p:nvSpPr>
        <p:spPr>
          <a:xfrm>
            <a:off x="311700" y="2150850"/>
            <a:ext cx="8520600" cy="841800"/>
          </a:xfrm>
          <a:prstGeom prst="rect">
            <a:avLst/>
          </a:prstGeom>
        </p:spPr>
        <p:txBody>
          <a:bodyPr spcFirstLastPara="1" wrap="square" lIns="91425" tIns="91425" rIns="91425" bIns="91425" anchor="ctr" anchorCtr="0">
            <a:no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a:endParaRPr/>
          </a:p>
        </p:txBody>
      </p:sp>
      <p:sp>
        <p:nvSpPr>
          <p:cNvPr id="15" name="Google Shape;15;p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nl"/>
              <a:t>‹nr.›</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Inhoud met bijschrift" type="objTx">
  <p:cSld name="OBJECT_WITH_CAPTION_TEXT">
    <p:spTree>
      <p:nvGrpSpPr>
        <p:cNvPr id="1" name="Shape 105"/>
        <p:cNvGrpSpPr/>
        <p:nvPr/>
      </p:nvGrpSpPr>
      <p:grpSpPr>
        <a:xfrm>
          <a:off x="0" y="0"/>
          <a:ext cx="0" cy="0"/>
          <a:chOff x="0" y="0"/>
          <a:chExt cx="0" cy="0"/>
        </a:xfrm>
      </p:grpSpPr>
      <p:sp>
        <p:nvSpPr>
          <p:cNvPr id="106" name="Google Shape;106;p22"/>
          <p:cNvSpPr txBox="1">
            <a:spLocks noGrp="1"/>
          </p:cNvSpPr>
          <p:nvPr>
            <p:ph type="title"/>
          </p:nvPr>
        </p:nvSpPr>
        <p:spPr>
          <a:xfrm>
            <a:off x="629841" y="342900"/>
            <a:ext cx="2949000" cy="1200300"/>
          </a:xfrm>
          <a:prstGeom prst="rect">
            <a:avLst/>
          </a:prstGeom>
          <a:noFill/>
          <a:ln>
            <a:noFill/>
          </a:ln>
        </p:spPr>
        <p:txBody>
          <a:bodyPr spcFirstLastPara="1" wrap="square" lIns="68575" tIns="34275" rIns="68575" bIns="34275" anchor="b" anchorCtr="0">
            <a:noAutofit/>
          </a:bodyPr>
          <a:lstStyle>
            <a:lvl1pPr lvl="0" algn="l" rtl="0">
              <a:lnSpc>
                <a:spcPct val="90000"/>
              </a:lnSpc>
              <a:spcBef>
                <a:spcPts val="0"/>
              </a:spcBef>
              <a:spcAft>
                <a:spcPts val="0"/>
              </a:spcAft>
              <a:buClr>
                <a:schemeClr val="dk1"/>
              </a:buClr>
              <a:buSzPts val="2400"/>
              <a:buFont typeface="Calibri"/>
              <a:buNone/>
              <a:defRPr sz="2400"/>
            </a:lvl1pPr>
            <a:lvl2pPr lvl="1" rtl="0">
              <a:spcBef>
                <a:spcPts val="0"/>
              </a:spcBef>
              <a:spcAft>
                <a:spcPts val="0"/>
              </a:spcAft>
              <a:buSzPts val="1100"/>
              <a:buNone/>
              <a:defRPr/>
            </a:lvl2pPr>
            <a:lvl3pPr lvl="2" rtl="0">
              <a:spcBef>
                <a:spcPts val="0"/>
              </a:spcBef>
              <a:spcAft>
                <a:spcPts val="0"/>
              </a:spcAft>
              <a:buSzPts val="1100"/>
              <a:buNone/>
              <a:defRPr/>
            </a:lvl3pPr>
            <a:lvl4pPr lvl="3" rtl="0">
              <a:spcBef>
                <a:spcPts val="0"/>
              </a:spcBef>
              <a:spcAft>
                <a:spcPts val="0"/>
              </a:spcAft>
              <a:buSzPts val="1100"/>
              <a:buNone/>
              <a:defRPr/>
            </a:lvl4pPr>
            <a:lvl5pPr lvl="4" rtl="0">
              <a:spcBef>
                <a:spcPts val="0"/>
              </a:spcBef>
              <a:spcAft>
                <a:spcPts val="0"/>
              </a:spcAft>
              <a:buSzPts val="1100"/>
              <a:buNone/>
              <a:defRPr/>
            </a:lvl5pPr>
            <a:lvl6pPr lvl="5" rtl="0">
              <a:spcBef>
                <a:spcPts val="0"/>
              </a:spcBef>
              <a:spcAft>
                <a:spcPts val="0"/>
              </a:spcAft>
              <a:buSzPts val="1100"/>
              <a:buNone/>
              <a:defRPr/>
            </a:lvl6pPr>
            <a:lvl7pPr lvl="6" rtl="0">
              <a:spcBef>
                <a:spcPts val="0"/>
              </a:spcBef>
              <a:spcAft>
                <a:spcPts val="0"/>
              </a:spcAft>
              <a:buSzPts val="1100"/>
              <a:buNone/>
              <a:defRPr/>
            </a:lvl7pPr>
            <a:lvl8pPr lvl="7" rtl="0">
              <a:spcBef>
                <a:spcPts val="0"/>
              </a:spcBef>
              <a:spcAft>
                <a:spcPts val="0"/>
              </a:spcAft>
              <a:buSzPts val="1100"/>
              <a:buNone/>
              <a:defRPr/>
            </a:lvl8pPr>
            <a:lvl9pPr lvl="8" rtl="0">
              <a:spcBef>
                <a:spcPts val="0"/>
              </a:spcBef>
              <a:spcAft>
                <a:spcPts val="0"/>
              </a:spcAft>
              <a:buSzPts val="1100"/>
              <a:buNone/>
              <a:defRPr/>
            </a:lvl9pPr>
          </a:lstStyle>
          <a:p>
            <a:endParaRPr/>
          </a:p>
        </p:txBody>
      </p:sp>
      <p:sp>
        <p:nvSpPr>
          <p:cNvPr id="107" name="Google Shape;107;p22"/>
          <p:cNvSpPr txBox="1">
            <a:spLocks noGrp="1"/>
          </p:cNvSpPr>
          <p:nvPr>
            <p:ph type="body" idx="1"/>
          </p:nvPr>
        </p:nvSpPr>
        <p:spPr>
          <a:xfrm>
            <a:off x="3887391" y="740569"/>
            <a:ext cx="4629300" cy="3655200"/>
          </a:xfrm>
          <a:prstGeom prst="rect">
            <a:avLst/>
          </a:prstGeom>
          <a:noFill/>
          <a:ln>
            <a:noFill/>
          </a:ln>
        </p:spPr>
        <p:txBody>
          <a:bodyPr spcFirstLastPara="1" wrap="square" lIns="68575" tIns="34275" rIns="68575" bIns="34275" anchor="t" anchorCtr="0">
            <a:noAutofit/>
          </a:bodyPr>
          <a:lstStyle>
            <a:lvl1pPr marL="457200" lvl="0" indent="-381000" algn="l" rtl="0">
              <a:lnSpc>
                <a:spcPct val="90000"/>
              </a:lnSpc>
              <a:spcBef>
                <a:spcPts val="800"/>
              </a:spcBef>
              <a:spcAft>
                <a:spcPts val="0"/>
              </a:spcAft>
              <a:buClr>
                <a:schemeClr val="dk1"/>
              </a:buClr>
              <a:buSzPts val="2400"/>
              <a:buChar char="•"/>
              <a:defRPr sz="2400"/>
            </a:lvl1pPr>
            <a:lvl2pPr marL="914400" lvl="1" indent="-361950" algn="l" rtl="0">
              <a:lnSpc>
                <a:spcPct val="90000"/>
              </a:lnSpc>
              <a:spcBef>
                <a:spcPts val="400"/>
              </a:spcBef>
              <a:spcAft>
                <a:spcPts val="0"/>
              </a:spcAft>
              <a:buClr>
                <a:schemeClr val="dk1"/>
              </a:buClr>
              <a:buSzPts val="2100"/>
              <a:buChar char="•"/>
              <a:defRPr sz="2100"/>
            </a:lvl2pPr>
            <a:lvl3pPr marL="1371600" lvl="2" indent="-342900" algn="l" rtl="0">
              <a:lnSpc>
                <a:spcPct val="90000"/>
              </a:lnSpc>
              <a:spcBef>
                <a:spcPts val="400"/>
              </a:spcBef>
              <a:spcAft>
                <a:spcPts val="0"/>
              </a:spcAft>
              <a:buClr>
                <a:schemeClr val="dk1"/>
              </a:buClr>
              <a:buSzPts val="1800"/>
              <a:buChar char="•"/>
              <a:defRPr sz="1800"/>
            </a:lvl3pPr>
            <a:lvl4pPr marL="1828800" lvl="3" indent="-323850" algn="l" rtl="0">
              <a:lnSpc>
                <a:spcPct val="90000"/>
              </a:lnSpc>
              <a:spcBef>
                <a:spcPts val="400"/>
              </a:spcBef>
              <a:spcAft>
                <a:spcPts val="0"/>
              </a:spcAft>
              <a:buClr>
                <a:schemeClr val="dk1"/>
              </a:buClr>
              <a:buSzPts val="1500"/>
              <a:buChar char="•"/>
              <a:defRPr sz="1500"/>
            </a:lvl4pPr>
            <a:lvl5pPr marL="2286000" lvl="4" indent="-323850" algn="l" rtl="0">
              <a:lnSpc>
                <a:spcPct val="90000"/>
              </a:lnSpc>
              <a:spcBef>
                <a:spcPts val="400"/>
              </a:spcBef>
              <a:spcAft>
                <a:spcPts val="0"/>
              </a:spcAft>
              <a:buClr>
                <a:schemeClr val="dk1"/>
              </a:buClr>
              <a:buSzPts val="1500"/>
              <a:buChar char="•"/>
              <a:defRPr sz="1500"/>
            </a:lvl5pPr>
            <a:lvl6pPr marL="2743200" lvl="5" indent="-323850" algn="l" rtl="0">
              <a:lnSpc>
                <a:spcPct val="90000"/>
              </a:lnSpc>
              <a:spcBef>
                <a:spcPts val="400"/>
              </a:spcBef>
              <a:spcAft>
                <a:spcPts val="0"/>
              </a:spcAft>
              <a:buClr>
                <a:schemeClr val="dk1"/>
              </a:buClr>
              <a:buSzPts val="1500"/>
              <a:buChar char="•"/>
              <a:defRPr sz="1500"/>
            </a:lvl6pPr>
            <a:lvl7pPr marL="3200400" lvl="6" indent="-323850" algn="l" rtl="0">
              <a:lnSpc>
                <a:spcPct val="90000"/>
              </a:lnSpc>
              <a:spcBef>
                <a:spcPts val="400"/>
              </a:spcBef>
              <a:spcAft>
                <a:spcPts val="0"/>
              </a:spcAft>
              <a:buClr>
                <a:schemeClr val="dk1"/>
              </a:buClr>
              <a:buSzPts val="1500"/>
              <a:buChar char="•"/>
              <a:defRPr sz="1500"/>
            </a:lvl7pPr>
            <a:lvl8pPr marL="3657600" lvl="7" indent="-323850" algn="l" rtl="0">
              <a:lnSpc>
                <a:spcPct val="90000"/>
              </a:lnSpc>
              <a:spcBef>
                <a:spcPts val="400"/>
              </a:spcBef>
              <a:spcAft>
                <a:spcPts val="0"/>
              </a:spcAft>
              <a:buClr>
                <a:schemeClr val="dk1"/>
              </a:buClr>
              <a:buSzPts val="1500"/>
              <a:buChar char="•"/>
              <a:defRPr sz="1500"/>
            </a:lvl8pPr>
            <a:lvl9pPr marL="4114800" lvl="8" indent="-323850" algn="l" rtl="0">
              <a:lnSpc>
                <a:spcPct val="90000"/>
              </a:lnSpc>
              <a:spcBef>
                <a:spcPts val="400"/>
              </a:spcBef>
              <a:spcAft>
                <a:spcPts val="0"/>
              </a:spcAft>
              <a:buClr>
                <a:schemeClr val="dk1"/>
              </a:buClr>
              <a:buSzPts val="1500"/>
              <a:buChar char="•"/>
              <a:defRPr sz="1500"/>
            </a:lvl9pPr>
          </a:lstStyle>
          <a:p>
            <a:endParaRPr/>
          </a:p>
        </p:txBody>
      </p:sp>
      <p:sp>
        <p:nvSpPr>
          <p:cNvPr id="108" name="Google Shape;108;p22"/>
          <p:cNvSpPr txBox="1">
            <a:spLocks noGrp="1"/>
          </p:cNvSpPr>
          <p:nvPr>
            <p:ph type="body" idx="2"/>
          </p:nvPr>
        </p:nvSpPr>
        <p:spPr>
          <a:xfrm>
            <a:off x="629841" y="1543050"/>
            <a:ext cx="2949000" cy="2858700"/>
          </a:xfrm>
          <a:prstGeom prst="rect">
            <a:avLst/>
          </a:prstGeom>
          <a:noFill/>
          <a:ln>
            <a:noFill/>
          </a:ln>
        </p:spPr>
        <p:txBody>
          <a:bodyPr spcFirstLastPara="1" wrap="square" lIns="68575" tIns="34275" rIns="68575" bIns="34275" anchor="t" anchorCtr="0">
            <a:noAutofit/>
          </a:bodyPr>
          <a:lstStyle>
            <a:lvl1pPr marL="457200" lvl="0" indent="-228600" algn="l" rtl="0">
              <a:lnSpc>
                <a:spcPct val="90000"/>
              </a:lnSpc>
              <a:spcBef>
                <a:spcPts val="800"/>
              </a:spcBef>
              <a:spcAft>
                <a:spcPts val="0"/>
              </a:spcAft>
              <a:buClr>
                <a:schemeClr val="dk1"/>
              </a:buClr>
              <a:buSzPts val="1200"/>
              <a:buNone/>
              <a:defRPr sz="1200"/>
            </a:lvl1pPr>
            <a:lvl2pPr marL="914400" lvl="1" indent="-228600" algn="l" rtl="0">
              <a:lnSpc>
                <a:spcPct val="90000"/>
              </a:lnSpc>
              <a:spcBef>
                <a:spcPts val="400"/>
              </a:spcBef>
              <a:spcAft>
                <a:spcPts val="0"/>
              </a:spcAft>
              <a:buClr>
                <a:schemeClr val="dk1"/>
              </a:buClr>
              <a:buSzPts val="1100"/>
              <a:buNone/>
              <a:defRPr sz="1100"/>
            </a:lvl2pPr>
            <a:lvl3pPr marL="1371600" lvl="2" indent="-228600" algn="l" rtl="0">
              <a:lnSpc>
                <a:spcPct val="90000"/>
              </a:lnSpc>
              <a:spcBef>
                <a:spcPts val="400"/>
              </a:spcBef>
              <a:spcAft>
                <a:spcPts val="0"/>
              </a:spcAft>
              <a:buClr>
                <a:schemeClr val="dk1"/>
              </a:buClr>
              <a:buSzPts val="900"/>
              <a:buNone/>
              <a:defRPr sz="900"/>
            </a:lvl3pPr>
            <a:lvl4pPr marL="1828800" lvl="3" indent="-228600" algn="l" rtl="0">
              <a:lnSpc>
                <a:spcPct val="90000"/>
              </a:lnSpc>
              <a:spcBef>
                <a:spcPts val="400"/>
              </a:spcBef>
              <a:spcAft>
                <a:spcPts val="0"/>
              </a:spcAft>
              <a:buClr>
                <a:schemeClr val="dk1"/>
              </a:buClr>
              <a:buSzPts val="800"/>
              <a:buNone/>
              <a:defRPr sz="800"/>
            </a:lvl4pPr>
            <a:lvl5pPr marL="2286000" lvl="4" indent="-228600" algn="l" rtl="0">
              <a:lnSpc>
                <a:spcPct val="90000"/>
              </a:lnSpc>
              <a:spcBef>
                <a:spcPts val="400"/>
              </a:spcBef>
              <a:spcAft>
                <a:spcPts val="0"/>
              </a:spcAft>
              <a:buClr>
                <a:schemeClr val="dk1"/>
              </a:buClr>
              <a:buSzPts val="800"/>
              <a:buNone/>
              <a:defRPr sz="800"/>
            </a:lvl5pPr>
            <a:lvl6pPr marL="2743200" lvl="5" indent="-228600" algn="l" rtl="0">
              <a:lnSpc>
                <a:spcPct val="90000"/>
              </a:lnSpc>
              <a:spcBef>
                <a:spcPts val="400"/>
              </a:spcBef>
              <a:spcAft>
                <a:spcPts val="0"/>
              </a:spcAft>
              <a:buClr>
                <a:schemeClr val="dk1"/>
              </a:buClr>
              <a:buSzPts val="800"/>
              <a:buNone/>
              <a:defRPr sz="800"/>
            </a:lvl6pPr>
            <a:lvl7pPr marL="3200400" lvl="6" indent="-228600" algn="l" rtl="0">
              <a:lnSpc>
                <a:spcPct val="90000"/>
              </a:lnSpc>
              <a:spcBef>
                <a:spcPts val="400"/>
              </a:spcBef>
              <a:spcAft>
                <a:spcPts val="0"/>
              </a:spcAft>
              <a:buClr>
                <a:schemeClr val="dk1"/>
              </a:buClr>
              <a:buSzPts val="800"/>
              <a:buNone/>
              <a:defRPr sz="800"/>
            </a:lvl7pPr>
            <a:lvl8pPr marL="3657600" lvl="7" indent="-228600" algn="l" rtl="0">
              <a:lnSpc>
                <a:spcPct val="90000"/>
              </a:lnSpc>
              <a:spcBef>
                <a:spcPts val="400"/>
              </a:spcBef>
              <a:spcAft>
                <a:spcPts val="0"/>
              </a:spcAft>
              <a:buClr>
                <a:schemeClr val="dk1"/>
              </a:buClr>
              <a:buSzPts val="800"/>
              <a:buNone/>
              <a:defRPr sz="800"/>
            </a:lvl8pPr>
            <a:lvl9pPr marL="4114800" lvl="8" indent="-228600" algn="l" rtl="0">
              <a:lnSpc>
                <a:spcPct val="90000"/>
              </a:lnSpc>
              <a:spcBef>
                <a:spcPts val="400"/>
              </a:spcBef>
              <a:spcAft>
                <a:spcPts val="0"/>
              </a:spcAft>
              <a:buClr>
                <a:schemeClr val="dk1"/>
              </a:buClr>
              <a:buSzPts val="800"/>
              <a:buNone/>
              <a:defRPr sz="800"/>
            </a:lvl9pPr>
          </a:lstStyle>
          <a:p>
            <a:endParaRPr/>
          </a:p>
        </p:txBody>
      </p:sp>
      <p:sp>
        <p:nvSpPr>
          <p:cNvPr id="109" name="Google Shape;109;p22"/>
          <p:cNvSpPr txBox="1">
            <a:spLocks noGrp="1"/>
          </p:cNvSpPr>
          <p:nvPr>
            <p:ph type="dt" idx="10"/>
          </p:nvPr>
        </p:nvSpPr>
        <p:spPr>
          <a:xfrm>
            <a:off x="628650" y="4767263"/>
            <a:ext cx="2057400" cy="273900"/>
          </a:xfrm>
          <a:prstGeom prst="rect">
            <a:avLst/>
          </a:prstGeom>
          <a:noFill/>
          <a:ln>
            <a:noFill/>
          </a:ln>
        </p:spPr>
        <p:txBody>
          <a:bodyPr spcFirstLastPara="1" wrap="square" lIns="68575" tIns="34275" rIns="68575" bIns="34275" anchor="ctr" anchorCtr="0">
            <a:noAutofit/>
          </a:bodyPr>
          <a:lstStyle>
            <a:lvl1pPr lvl="0" algn="l" rtl="0">
              <a:spcBef>
                <a:spcPts val="0"/>
              </a:spcBef>
              <a:spcAft>
                <a:spcPts val="0"/>
              </a:spcAft>
              <a:buSzPts val="1100"/>
              <a:buNone/>
              <a:defRPr/>
            </a:lvl1pPr>
            <a:lvl2pPr lvl="1" algn="l" rtl="0">
              <a:spcBef>
                <a:spcPts val="0"/>
              </a:spcBef>
              <a:spcAft>
                <a:spcPts val="0"/>
              </a:spcAft>
              <a:buSzPts val="1100"/>
              <a:buNone/>
              <a:defRPr/>
            </a:lvl2pPr>
            <a:lvl3pPr lvl="2" algn="l" rtl="0">
              <a:spcBef>
                <a:spcPts val="0"/>
              </a:spcBef>
              <a:spcAft>
                <a:spcPts val="0"/>
              </a:spcAft>
              <a:buSzPts val="1100"/>
              <a:buNone/>
              <a:defRPr/>
            </a:lvl3pPr>
            <a:lvl4pPr lvl="3" algn="l" rtl="0">
              <a:spcBef>
                <a:spcPts val="0"/>
              </a:spcBef>
              <a:spcAft>
                <a:spcPts val="0"/>
              </a:spcAft>
              <a:buSzPts val="1100"/>
              <a:buNone/>
              <a:defRPr/>
            </a:lvl4pPr>
            <a:lvl5pPr lvl="4" algn="l" rtl="0">
              <a:spcBef>
                <a:spcPts val="0"/>
              </a:spcBef>
              <a:spcAft>
                <a:spcPts val="0"/>
              </a:spcAft>
              <a:buSzPts val="1100"/>
              <a:buNone/>
              <a:defRPr/>
            </a:lvl5pPr>
            <a:lvl6pPr lvl="5" algn="l" rtl="0">
              <a:spcBef>
                <a:spcPts val="0"/>
              </a:spcBef>
              <a:spcAft>
                <a:spcPts val="0"/>
              </a:spcAft>
              <a:buSzPts val="1100"/>
              <a:buNone/>
              <a:defRPr/>
            </a:lvl6pPr>
            <a:lvl7pPr lvl="6" algn="l" rtl="0">
              <a:spcBef>
                <a:spcPts val="0"/>
              </a:spcBef>
              <a:spcAft>
                <a:spcPts val="0"/>
              </a:spcAft>
              <a:buSzPts val="1100"/>
              <a:buNone/>
              <a:defRPr/>
            </a:lvl7pPr>
            <a:lvl8pPr lvl="7" algn="l" rtl="0">
              <a:spcBef>
                <a:spcPts val="0"/>
              </a:spcBef>
              <a:spcAft>
                <a:spcPts val="0"/>
              </a:spcAft>
              <a:buSzPts val="1100"/>
              <a:buNone/>
              <a:defRPr/>
            </a:lvl8pPr>
            <a:lvl9pPr lvl="8" algn="l" rtl="0">
              <a:spcBef>
                <a:spcPts val="0"/>
              </a:spcBef>
              <a:spcAft>
                <a:spcPts val="0"/>
              </a:spcAft>
              <a:buSzPts val="1100"/>
              <a:buNone/>
              <a:defRPr/>
            </a:lvl9pPr>
          </a:lstStyle>
          <a:p>
            <a:endParaRPr/>
          </a:p>
        </p:txBody>
      </p:sp>
      <p:sp>
        <p:nvSpPr>
          <p:cNvPr id="110" name="Google Shape;110;p22"/>
          <p:cNvSpPr txBox="1">
            <a:spLocks noGrp="1"/>
          </p:cNvSpPr>
          <p:nvPr>
            <p:ph type="ftr" idx="11"/>
          </p:nvPr>
        </p:nvSpPr>
        <p:spPr>
          <a:xfrm>
            <a:off x="3028950" y="4767263"/>
            <a:ext cx="3086100" cy="273900"/>
          </a:xfrm>
          <a:prstGeom prst="rect">
            <a:avLst/>
          </a:prstGeom>
          <a:noFill/>
          <a:ln>
            <a:noFill/>
          </a:ln>
        </p:spPr>
        <p:txBody>
          <a:bodyPr spcFirstLastPara="1" wrap="square" lIns="68575" tIns="34275" rIns="68575" bIns="34275" anchor="ctr" anchorCtr="0">
            <a:noAutofit/>
          </a:bodyPr>
          <a:lstStyle>
            <a:lvl1pPr lvl="0" algn="ctr" rtl="0">
              <a:spcBef>
                <a:spcPts val="0"/>
              </a:spcBef>
              <a:spcAft>
                <a:spcPts val="0"/>
              </a:spcAft>
              <a:buSzPts val="1100"/>
              <a:buNone/>
              <a:defRPr/>
            </a:lvl1pPr>
            <a:lvl2pPr lvl="1" algn="l" rtl="0">
              <a:spcBef>
                <a:spcPts val="0"/>
              </a:spcBef>
              <a:spcAft>
                <a:spcPts val="0"/>
              </a:spcAft>
              <a:buSzPts val="1100"/>
              <a:buNone/>
              <a:defRPr/>
            </a:lvl2pPr>
            <a:lvl3pPr lvl="2" algn="l" rtl="0">
              <a:spcBef>
                <a:spcPts val="0"/>
              </a:spcBef>
              <a:spcAft>
                <a:spcPts val="0"/>
              </a:spcAft>
              <a:buSzPts val="1100"/>
              <a:buNone/>
              <a:defRPr/>
            </a:lvl3pPr>
            <a:lvl4pPr lvl="3" algn="l" rtl="0">
              <a:spcBef>
                <a:spcPts val="0"/>
              </a:spcBef>
              <a:spcAft>
                <a:spcPts val="0"/>
              </a:spcAft>
              <a:buSzPts val="1100"/>
              <a:buNone/>
              <a:defRPr/>
            </a:lvl4pPr>
            <a:lvl5pPr lvl="4" algn="l" rtl="0">
              <a:spcBef>
                <a:spcPts val="0"/>
              </a:spcBef>
              <a:spcAft>
                <a:spcPts val="0"/>
              </a:spcAft>
              <a:buSzPts val="1100"/>
              <a:buNone/>
              <a:defRPr/>
            </a:lvl5pPr>
            <a:lvl6pPr lvl="5" algn="l" rtl="0">
              <a:spcBef>
                <a:spcPts val="0"/>
              </a:spcBef>
              <a:spcAft>
                <a:spcPts val="0"/>
              </a:spcAft>
              <a:buSzPts val="1100"/>
              <a:buNone/>
              <a:defRPr/>
            </a:lvl6pPr>
            <a:lvl7pPr lvl="6" algn="l" rtl="0">
              <a:spcBef>
                <a:spcPts val="0"/>
              </a:spcBef>
              <a:spcAft>
                <a:spcPts val="0"/>
              </a:spcAft>
              <a:buSzPts val="1100"/>
              <a:buNone/>
              <a:defRPr/>
            </a:lvl7pPr>
            <a:lvl8pPr lvl="7" algn="l" rtl="0">
              <a:spcBef>
                <a:spcPts val="0"/>
              </a:spcBef>
              <a:spcAft>
                <a:spcPts val="0"/>
              </a:spcAft>
              <a:buSzPts val="1100"/>
              <a:buNone/>
              <a:defRPr/>
            </a:lvl8pPr>
            <a:lvl9pPr lvl="8" algn="l" rtl="0">
              <a:spcBef>
                <a:spcPts val="0"/>
              </a:spcBef>
              <a:spcAft>
                <a:spcPts val="0"/>
              </a:spcAft>
              <a:buSzPts val="1100"/>
              <a:buNone/>
              <a:defRPr/>
            </a:lvl9pPr>
          </a:lstStyle>
          <a:p>
            <a:endParaRPr/>
          </a:p>
        </p:txBody>
      </p:sp>
      <p:sp>
        <p:nvSpPr>
          <p:cNvPr id="111" name="Google Shape;111;p22"/>
          <p:cNvSpPr txBox="1">
            <a:spLocks noGrp="1"/>
          </p:cNvSpPr>
          <p:nvPr>
            <p:ph type="sldNum" idx="12"/>
          </p:nvPr>
        </p:nvSpPr>
        <p:spPr>
          <a:xfrm>
            <a:off x="6457950" y="4767263"/>
            <a:ext cx="2057400" cy="273900"/>
          </a:xfrm>
          <a:prstGeom prst="rect">
            <a:avLst/>
          </a:prstGeom>
          <a:noFill/>
          <a:ln>
            <a:noFill/>
          </a:ln>
        </p:spPr>
        <p:txBody>
          <a:bodyPr spcFirstLastPara="1" wrap="square" lIns="68575" tIns="34275" rIns="68575" bIns="34275" anchor="ctr" anchorCtr="0">
            <a:noAutofit/>
          </a:bodyPr>
          <a:lstStyle>
            <a:lvl1pPr marL="0" lvl="0" indent="0" algn="r" rtl="0">
              <a:spcBef>
                <a:spcPts val="0"/>
              </a:spcBef>
              <a:buNone/>
              <a:defRPr/>
            </a:lvl1pPr>
            <a:lvl2pPr marL="0" lvl="1" indent="0" algn="r" rtl="0">
              <a:spcBef>
                <a:spcPts val="0"/>
              </a:spcBef>
              <a:buNone/>
              <a:defRPr/>
            </a:lvl2pPr>
            <a:lvl3pPr marL="0" lvl="2" indent="0" algn="r" rtl="0">
              <a:spcBef>
                <a:spcPts val="0"/>
              </a:spcBef>
              <a:buNone/>
              <a:defRPr/>
            </a:lvl3pPr>
            <a:lvl4pPr marL="0" lvl="3" indent="0" algn="r" rtl="0">
              <a:spcBef>
                <a:spcPts val="0"/>
              </a:spcBef>
              <a:buNone/>
              <a:defRPr/>
            </a:lvl4pPr>
            <a:lvl5pPr marL="0" lvl="4" indent="0" algn="r" rtl="0">
              <a:spcBef>
                <a:spcPts val="0"/>
              </a:spcBef>
              <a:buNone/>
              <a:defRPr/>
            </a:lvl5pPr>
            <a:lvl6pPr marL="0" lvl="5" indent="0" algn="r" rtl="0">
              <a:spcBef>
                <a:spcPts val="0"/>
              </a:spcBef>
              <a:buNone/>
              <a:defRPr/>
            </a:lvl6pPr>
            <a:lvl7pPr marL="0" lvl="6" indent="0" algn="r" rtl="0">
              <a:spcBef>
                <a:spcPts val="0"/>
              </a:spcBef>
              <a:buNone/>
              <a:defRPr/>
            </a:lvl7pPr>
            <a:lvl8pPr marL="0" lvl="7" indent="0" algn="r" rtl="0">
              <a:spcBef>
                <a:spcPts val="0"/>
              </a:spcBef>
              <a:buNone/>
              <a:defRPr/>
            </a:lvl8pPr>
            <a:lvl9pPr marL="0" lvl="8" indent="0" algn="r" rtl="0">
              <a:spcBef>
                <a:spcPts val="0"/>
              </a:spcBef>
              <a:buNone/>
              <a:defRPr/>
            </a:lvl9pPr>
          </a:lstStyle>
          <a:p>
            <a:pPr marL="0" lvl="0" indent="0" algn="r" rtl="0">
              <a:spcBef>
                <a:spcPts val="0"/>
              </a:spcBef>
              <a:spcAft>
                <a:spcPts val="0"/>
              </a:spcAft>
              <a:buNone/>
            </a:pPr>
            <a:fld id="{00000000-1234-1234-1234-123412341234}" type="slidenum">
              <a:rPr lang="nl"/>
              <a:t>‹nr.›</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Afbeelding met bijschrift" type="picTx">
  <p:cSld name="PICTURE_WITH_CAPTION_TEXT">
    <p:spTree>
      <p:nvGrpSpPr>
        <p:cNvPr id="1" name="Shape 112"/>
        <p:cNvGrpSpPr/>
        <p:nvPr/>
      </p:nvGrpSpPr>
      <p:grpSpPr>
        <a:xfrm>
          <a:off x="0" y="0"/>
          <a:ext cx="0" cy="0"/>
          <a:chOff x="0" y="0"/>
          <a:chExt cx="0" cy="0"/>
        </a:xfrm>
      </p:grpSpPr>
      <p:sp>
        <p:nvSpPr>
          <p:cNvPr id="113" name="Google Shape;113;p23"/>
          <p:cNvSpPr txBox="1">
            <a:spLocks noGrp="1"/>
          </p:cNvSpPr>
          <p:nvPr>
            <p:ph type="title"/>
          </p:nvPr>
        </p:nvSpPr>
        <p:spPr>
          <a:xfrm>
            <a:off x="629841" y="342900"/>
            <a:ext cx="2949000" cy="1200300"/>
          </a:xfrm>
          <a:prstGeom prst="rect">
            <a:avLst/>
          </a:prstGeom>
          <a:noFill/>
          <a:ln>
            <a:noFill/>
          </a:ln>
        </p:spPr>
        <p:txBody>
          <a:bodyPr spcFirstLastPara="1" wrap="square" lIns="68575" tIns="34275" rIns="68575" bIns="34275" anchor="b" anchorCtr="0">
            <a:noAutofit/>
          </a:bodyPr>
          <a:lstStyle>
            <a:lvl1pPr lvl="0" algn="l" rtl="0">
              <a:lnSpc>
                <a:spcPct val="90000"/>
              </a:lnSpc>
              <a:spcBef>
                <a:spcPts val="0"/>
              </a:spcBef>
              <a:spcAft>
                <a:spcPts val="0"/>
              </a:spcAft>
              <a:buClr>
                <a:schemeClr val="dk1"/>
              </a:buClr>
              <a:buSzPts val="2400"/>
              <a:buFont typeface="Calibri"/>
              <a:buNone/>
              <a:defRPr sz="2400"/>
            </a:lvl1pPr>
            <a:lvl2pPr lvl="1" rtl="0">
              <a:spcBef>
                <a:spcPts val="0"/>
              </a:spcBef>
              <a:spcAft>
                <a:spcPts val="0"/>
              </a:spcAft>
              <a:buSzPts val="1100"/>
              <a:buNone/>
              <a:defRPr/>
            </a:lvl2pPr>
            <a:lvl3pPr lvl="2" rtl="0">
              <a:spcBef>
                <a:spcPts val="0"/>
              </a:spcBef>
              <a:spcAft>
                <a:spcPts val="0"/>
              </a:spcAft>
              <a:buSzPts val="1100"/>
              <a:buNone/>
              <a:defRPr/>
            </a:lvl3pPr>
            <a:lvl4pPr lvl="3" rtl="0">
              <a:spcBef>
                <a:spcPts val="0"/>
              </a:spcBef>
              <a:spcAft>
                <a:spcPts val="0"/>
              </a:spcAft>
              <a:buSzPts val="1100"/>
              <a:buNone/>
              <a:defRPr/>
            </a:lvl4pPr>
            <a:lvl5pPr lvl="4" rtl="0">
              <a:spcBef>
                <a:spcPts val="0"/>
              </a:spcBef>
              <a:spcAft>
                <a:spcPts val="0"/>
              </a:spcAft>
              <a:buSzPts val="1100"/>
              <a:buNone/>
              <a:defRPr/>
            </a:lvl5pPr>
            <a:lvl6pPr lvl="5" rtl="0">
              <a:spcBef>
                <a:spcPts val="0"/>
              </a:spcBef>
              <a:spcAft>
                <a:spcPts val="0"/>
              </a:spcAft>
              <a:buSzPts val="1100"/>
              <a:buNone/>
              <a:defRPr/>
            </a:lvl6pPr>
            <a:lvl7pPr lvl="6" rtl="0">
              <a:spcBef>
                <a:spcPts val="0"/>
              </a:spcBef>
              <a:spcAft>
                <a:spcPts val="0"/>
              </a:spcAft>
              <a:buSzPts val="1100"/>
              <a:buNone/>
              <a:defRPr/>
            </a:lvl7pPr>
            <a:lvl8pPr lvl="7" rtl="0">
              <a:spcBef>
                <a:spcPts val="0"/>
              </a:spcBef>
              <a:spcAft>
                <a:spcPts val="0"/>
              </a:spcAft>
              <a:buSzPts val="1100"/>
              <a:buNone/>
              <a:defRPr/>
            </a:lvl8pPr>
            <a:lvl9pPr lvl="8" rtl="0">
              <a:spcBef>
                <a:spcPts val="0"/>
              </a:spcBef>
              <a:spcAft>
                <a:spcPts val="0"/>
              </a:spcAft>
              <a:buSzPts val="1100"/>
              <a:buNone/>
              <a:defRPr/>
            </a:lvl9pPr>
          </a:lstStyle>
          <a:p>
            <a:endParaRPr/>
          </a:p>
        </p:txBody>
      </p:sp>
      <p:sp>
        <p:nvSpPr>
          <p:cNvPr id="114" name="Google Shape;114;p23"/>
          <p:cNvSpPr>
            <a:spLocks noGrp="1"/>
          </p:cNvSpPr>
          <p:nvPr>
            <p:ph type="pic" idx="2"/>
          </p:nvPr>
        </p:nvSpPr>
        <p:spPr>
          <a:xfrm>
            <a:off x="3887391" y="740569"/>
            <a:ext cx="4629300" cy="3655200"/>
          </a:xfrm>
          <a:prstGeom prst="rect">
            <a:avLst/>
          </a:prstGeom>
          <a:noFill/>
          <a:ln>
            <a:noFill/>
          </a:ln>
        </p:spPr>
        <p:txBody>
          <a:bodyPr spcFirstLastPara="1" wrap="square" lIns="68575" tIns="34275" rIns="68575" bIns="34275" anchor="t" anchorCtr="0">
            <a:noAutofit/>
          </a:bodyPr>
          <a:lstStyle>
            <a:lvl1pPr marR="0" lvl="0" algn="l" rtl="0">
              <a:lnSpc>
                <a:spcPct val="90000"/>
              </a:lnSpc>
              <a:spcBef>
                <a:spcPts val="800"/>
              </a:spcBef>
              <a:spcAft>
                <a:spcPts val="0"/>
              </a:spcAft>
              <a:buClr>
                <a:schemeClr val="dk1"/>
              </a:buClr>
              <a:buSzPts val="2400"/>
              <a:buFont typeface="Arial"/>
              <a:buNone/>
              <a:defRPr sz="2400" b="0" i="0" u="none" strike="noStrike" cap="none">
                <a:solidFill>
                  <a:schemeClr val="dk1"/>
                </a:solidFill>
                <a:latin typeface="Calibri"/>
                <a:ea typeface="Calibri"/>
                <a:cs typeface="Calibri"/>
                <a:sym typeface="Calibri"/>
              </a:defRPr>
            </a:lvl1pPr>
            <a:lvl2pPr marR="0" lvl="1" algn="l" rtl="0">
              <a:lnSpc>
                <a:spcPct val="90000"/>
              </a:lnSpc>
              <a:spcBef>
                <a:spcPts val="400"/>
              </a:spcBef>
              <a:spcAft>
                <a:spcPts val="0"/>
              </a:spcAft>
              <a:buClr>
                <a:schemeClr val="dk1"/>
              </a:buClr>
              <a:buSzPts val="2100"/>
              <a:buFont typeface="Arial"/>
              <a:buNone/>
              <a:defRPr sz="2100" b="0" i="0" u="none" strike="noStrike" cap="none">
                <a:solidFill>
                  <a:schemeClr val="dk1"/>
                </a:solidFill>
                <a:latin typeface="Calibri"/>
                <a:ea typeface="Calibri"/>
                <a:cs typeface="Calibri"/>
                <a:sym typeface="Calibri"/>
              </a:defRPr>
            </a:lvl2pPr>
            <a:lvl3pPr marR="0" lvl="2" algn="l" rtl="0">
              <a:lnSpc>
                <a:spcPct val="90000"/>
              </a:lnSpc>
              <a:spcBef>
                <a:spcPts val="400"/>
              </a:spcBef>
              <a:spcAft>
                <a:spcPts val="0"/>
              </a:spcAft>
              <a:buClr>
                <a:schemeClr val="dk1"/>
              </a:buClr>
              <a:buSzPts val="1800"/>
              <a:buFont typeface="Arial"/>
              <a:buNone/>
              <a:defRPr sz="1800" b="0" i="0" u="none" strike="noStrike" cap="none">
                <a:solidFill>
                  <a:schemeClr val="dk1"/>
                </a:solidFill>
                <a:latin typeface="Calibri"/>
                <a:ea typeface="Calibri"/>
                <a:cs typeface="Calibri"/>
                <a:sym typeface="Calibri"/>
              </a:defRPr>
            </a:lvl3pPr>
            <a:lvl4pPr marR="0" lvl="3" algn="l" rtl="0">
              <a:lnSpc>
                <a:spcPct val="90000"/>
              </a:lnSpc>
              <a:spcBef>
                <a:spcPts val="400"/>
              </a:spcBef>
              <a:spcAft>
                <a:spcPts val="0"/>
              </a:spcAft>
              <a:buClr>
                <a:schemeClr val="dk1"/>
              </a:buClr>
              <a:buSzPts val="1500"/>
              <a:buFont typeface="Arial"/>
              <a:buNone/>
              <a:defRPr sz="1500" b="0" i="0" u="none" strike="noStrike" cap="none">
                <a:solidFill>
                  <a:schemeClr val="dk1"/>
                </a:solidFill>
                <a:latin typeface="Calibri"/>
                <a:ea typeface="Calibri"/>
                <a:cs typeface="Calibri"/>
                <a:sym typeface="Calibri"/>
              </a:defRPr>
            </a:lvl4pPr>
            <a:lvl5pPr marR="0" lvl="4" algn="l" rtl="0">
              <a:lnSpc>
                <a:spcPct val="90000"/>
              </a:lnSpc>
              <a:spcBef>
                <a:spcPts val="400"/>
              </a:spcBef>
              <a:spcAft>
                <a:spcPts val="0"/>
              </a:spcAft>
              <a:buClr>
                <a:schemeClr val="dk1"/>
              </a:buClr>
              <a:buSzPts val="1500"/>
              <a:buFont typeface="Arial"/>
              <a:buNone/>
              <a:defRPr sz="1500" b="0" i="0" u="none" strike="noStrike" cap="none">
                <a:solidFill>
                  <a:schemeClr val="dk1"/>
                </a:solidFill>
                <a:latin typeface="Calibri"/>
                <a:ea typeface="Calibri"/>
                <a:cs typeface="Calibri"/>
                <a:sym typeface="Calibri"/>
              </a:defRPr>
            </a:lvl5pPr>
            <a:lvl6pPr marR="0" lvl="5" algn="l" rtl="0">
              <a:lnSpc>
                <a:spcPct val="90000"/>
              </a:lnSpc>
              <a:spcBef>
                <a:spcPts val="400"/>
              </a:spcBef>
              <a:spcAft>
                <a:spcPts val="0"/>
              </a:spcAft>
              <a:buClr>
                <a:schemeClr val="dk1"/>
              </a:buClr>
              <a:buSzPts val="1500"/>
              <a:buFont typeface="Arial"/>
              <a:buNone/>
              <a:defRPr sz="1500" b="0" i="0" u="none" strike="noStrike" cap="none">
                <a:solidFill>
                  <a:schemeClr val="dk1"/>
                </a:solidFill>
                <a:latin typeface="Calibri"/>
                <a:ea typeface="Calibri"/>
                <a:cs typeface="Calibri"/>
                <a:sym typeface="Calibri"/>
              </a:defRPr>
            </a:lvl6pPr>
            <a:lvl7pPr marR="0" lvl="6" algn="l" rtl="0">
              <a:lnSpc>
                <a:spcPct val="90000"/>
              </a:lnSpc>
              <a:spcBef>
                <a:spcPts val="400"/>
              </a:spcBef>
              <a:spcAft>
                <a:spcPts val="0"/>
              </a:spcAft>
              <a:buClr>
                <a:schemeClr val="dk1"/>
              </a:buClr>
              <a:buSzPts val="1500"/>
              <a:buFont typeface="Arial"/>
              <a:buNone/>
              <a:defRPr sz="1500" b="0" i="0" u="none" strike="noStrike" cap="none">
                <a:solidFill>
                  <a:schemeClr val="dk1"/>
                </a:solidFill>
                <a:latin typeface="Calibri"/>
                <a:ea typeface="Calibri"/>
                <a:cs typeface="Calibri"/>
                <a:sym typeface="Calibri"/>
              </a:defRPr>
            </a:lvl7pPr>
            <a:lvl8pPr marR="0" lvl="7" algn="l" rtl="0">
              <a:lnSpc>
                <a:spcPct val="90000"/>
              </a:lnSpc>
              <a:spcBef>
                <a:spcPts val="400"/>
              </a:spcBef>
              <a:spcAft>
                <a:spcPts val="0"/>
              </a:spcAft>
              <a:buClr>
                <a:schemeClr val="dk1"/>
              </a:buClr>
              <a:buSzPts val="1500"/>
              <a:buFont typeface="Arial"/>
              <a:buNone/>
              <a:defRPr sz="1500" b="0" i="0" u="none" strike="noStrike" cap="none">
                <a:solidFill>
                  <a:schemeClr val="dk1"/>
                </a:solidFill>
                <a:latin typeface="Calibri"/>
                <a:ea typeface="Calibri"/>
                <a:cs typeface="Calibri"/>
                <a:sym typeface="Calibri"/>
              </a:defRPr>
            </a:lvl8pPr>
            <a:lvl9pPr marR="0" lvl="8" algn="l" rtl="0">
              <a:lnSpc>
                <a:spcPct val="90000"/>
              </a:lnSpc>
              <a:spcBef>
                <a:spcPts val="400"/>
              </a:spcBef>
              <a:spcAft>
                <a:spcPts val="0"/>
              </a:spcAft>
              <a:buClr>
                <a:schemeClr val="dk1"/>
              </a:buClr>
              <a:buSzPts val="1500"/>
              <a:buFont typeface="Arial"/>
              <a:buNone/>
              <a:defRPr sz="1500" b="0" i="0" u="none" strike="noStrike" cap="none">
                <a:solidFill>
                  <a:schemeClr val="dk1"/>
                </a:solidFill>
                <a:latin typeface="Calibri"/>
                <a:ea typeface="Calibri"/>
                <a:cs typeface="Calibri"/>
                <a:sym typeface="Calibri"/>
              </a:defRPr>
            </a:lvl9pPr>
          </a:lstStyle>
          <a:p>
            <a:endParaRPr/>
          </a:p>
        </p:txBody>
      </p:sp>
      <p:sp>
        <p:nvSpPr>
          <p:cNvPr id="115" name="Google Shape;115;p23"/>
          <p:cNvSpPr txBox="1">
            <a:spLocks noGrp="1"/>
          </p:cNvSpPr>
          <p:nvPr>
            <p:ph type="body" idx="1"/>
          </p:nvPr>
        </p:nvSpPr>
        <p:spPr>
          <a:xfrm>
            <a:off x="629841" y="1543050"/>
            <a:ext cx="2949000" cy="2858700"/>
          </a:xfrm>
          <a:prstGeom prst="rect">
            <a:avLst/>
          </a:prstGeom>
          <a:noFill/>
          <a:ln>
            <a:noFill/>
          </a:ln>
        </p:spPr>
        <p:txBody>
          <a:bodyPr spcFirstLastPara="1" wrap="square" lIns="68575" tIns="34275" rIns="68575" bIns="34275" anchor="t" anchorCtr="0">
            <a:noAutofit/>
          </a:bodyPr>
          <a:lstStyle>
            <a:lvl1pPr marL="457200" lvl="0" indent="-228600" algn="l" rtl="0">
              <a:lnSpc>
                <a:spcPct val="90000"/>
              </a:lnSpc>
              <a:spcBef>
                <a:spcPts val="800"/>
              </a:spcBef>
              <a:spcAft>
                <a:spcPts val="0"/>
              </a:spcAft>
              <a:buClr>
                <a:schemeClr val="dk1"/>
              </a:buClr>
              <a:buSzPts val="1200"/>
              <a:buNone/>
              <a:defRPr sz="1200"/>
            </a:lvl1pPr>
            <a:lvl2pPr marL="914400" lvl="1" indent="-228600" algn="l" rtl="0">
              <a:lnSpc>
                <a:spcPct val="90000"/>
              </a:lnSpc>
              <a:spcBef>
                <a:spcPts val="400"/>
              </a:spcBef>
              <a:spcAft>
                <a:spcPts val="0"/>
              </a:spcAft>
              <a:buClr>
                <a:schemeClr val="dk1"/>
              </a:buClr>
              <a:buSzPts val="1100"/>
              <a:buNone/>
              <a:defRPr sz="1100"/>
            </a:lvl2pPr>
            <a:lvl3pPr marL="1371600" lvl="2" indent="-228600" algn="l" rtl="0">
              <a:lnSpc>
                <a:spcPct val="90000"/>
              </a:lnSpc>
              <a:spcBef>
                <a:spcPts val="400"/>
              </a:spcBef>
              <a:spcAft>
                <a:spcPts val="0"/>
              </a:spcAft>
              <a:buClr>
                <a:schemeClr val="dk1"/>
              </a:buClr>
              <a:buSzPts val="900"/>
              <a:buNone/>
              <a:defRPr sz="900"/>
            </a:lvl3pPr>
            <a:lvl4pPr marL="1828800" lvl="3" indent="-228600" algn="l" rtl="0">
              <a:lnSpc>
                <a:spcPct val="90000"/>
              </a:lnSpc>
              <a:spcBef>
                <a:spcPts val="400"/>
              </a:spcBef>
              <a:spcAft>
                <a:spcPts val="0"/>
              </a:spcAft>
              <a:buClr>
                <a:schemeClr val="dk1"/>
              </a:buClr>
              <a:buSzPts val="800"/>
              <a:buNone/>
              <a:defRPr sz="800"/>
            </a:lvl4pPr>
            <a:lvl5pPr marL="2286000" lvl="4" indent="-228600" algn="l" rtl="0">
              <a:lnSpc>
                <a:spcPct val="90000"/>
              </a:lnSpc>
              <a:spcBef>
                <a:spcPts val="400"/>
              </a:spcBef>
              <a:spcAft>
                <a:spcPts val="0"/>
              </a:spcAft>
              <a:buClr>
                <a:schemeClr val="dk1"/>
              </a:buClr>
              <a:buSzPts val="800"/>
              <a:buNone/>
              <a:defRPr sz="800"/>
            </a:lvl5pPr>
            <a:lvl6pPr marL="2743200" lvl="5" indent="-228600" algn="l" rtl="0">
              <a:lnSpc>
                <a:spcPct val="90000"/>
              </a:lnSpc>
              <a:spcBef>
                <a:spcPts val="400"/>
              </a:spcBef>
              <a:spcAft>
                <a:spcPts val="0"/>
              </a:spcAft>
              <a:buClr>
                <a:schemeClr val="dk1"/>
              </a:buClr>
              <a:buSzPts val="800"/>
              <a:buNone/>
              <a:defRPr sz="800"/>
            </a:lvl6pPr>
            <a:lvl7pPr marL="3200400" lvl="6" indent="-228600" algn="l" rtl="0">
              <a:lnSpc>
                <a:spcPct val="90000"/>
              </a:lnSpc>
              <a:spcBef>
                <a:spcPts val="400"/>
              </a:spcBef>
              <a:spcAft>
                <a:spcPts val="0"/>
              </a:spcAft>
              <a:buClr>
                <a:schemeClr val="dk1"/>
              </a:buClr>
              <a:buSzPts val="800"/>
              <a:buNone/>
              <a:defRPr sz="800"/>
            </a:lvl7pPr>
            <a:lvl8pPr marL="3657600" lvl="7" indent="-228600" algn="l" rtl="0">
              <a:lnSpc>
                <a:spcPct val="90000"/>
              </a:lnSpc>
              <a:spcBef>
                <a:spcPts val="400"/>
              </a:spcBef>
              <a:spcAft>
                <a:spcPts val="0"/>
              </a:spcAft>
              <a:buClr>
                <a:schemeClr val="dk1"/>
              </a:buClr>
              <a:buSzPts val="800"/>
              <a:buNone/>
              <a:defRPr sz="800"/>
            </a:lvl8pPr>
            <a:lvl9pPr marL="4114800" lvl="8" indent="-228600" algn="l" rtl="0">
              <a:lnSpc>
                <a:spcPct val="90000"/>
              </a:lnSpc>
              <a:spcBef>
                <a:spcPts val="400"/>
              </a:spcBef>
              <a:spcAft>
                <a:spcPts val="0"/>
              </a:spcAft>
              <a:buClr>
                <a:schemeClr val="dk1"/>
              </a:buClr>
              <a:buSzPts val="800"/>
              <a:buNone/>
              <a:defRPr sz="800"/>
            </a:lvl9pPr>
          </a:lstStyle>
          <a:p>
            <a:endParaRPr/>
          </a:p>
        </p:txBody>
      </p:sp>
      <p:sp>
        <p:nvSpPr>
          <p:cNvPr id="116" name="Google Shape;116;p23"/>
          <p:cNvSpPr txBox="1">
            <a:spLocks noGrp="1"/>
          </p:cNvSpPr>
          <p:nvPr>
            <p:ph type="dt" idx="10"/>
          </p:nvPr>
        </p:nvSpPr>
        <p:spPr>
          <a:xfrm>
            <a:off x="628650" y="4767263"/>
            <a:ext cx="2057400" cy="273900"/>
          </a:xfrm>
          <a:prstGeom prst="rect">
            <a:avLst/>
          </a:prstGeom>
          <a:noFill/>
          <a:ln>
            <a:noFill/>
          </a:ln>
        </p:spPr>
        <p:txBody>
          <a:bodyPr spcFirstLastPara="1" wrap="square" lIns="68575" tIns="34275" rIns="68575" bIns="34275" anchor="ctr" anchorCtr="0">
            <a:noAutofit/>
          </a:bodyPr>
          <a:lstStyle>
            <a:lvl1pPr lvl="0" algn="l" rtl="0">
              <a:spcBef>
                <a:spcPts val="0"/>
              </a:spcBef>
              <a:spcAft>
                <a:spcPts val="0"/>
              </a:spcAft>
              <a:buSzPts val="1100"/>
              <a:buNone/>
              <a:defRPr/>
            </a:lvl1pPr>
            <a:lvl2pPr lvl="1" algn="l" rtl="0">
              <a:spcBef>
                <a:spcPts val="0"/>
              </a:spcBef>
              <a:spcAft>
                <a:spcPts val="0"/>
              </a:spcAft>
              <a:buSzPts val="1100"/>
              <a:buNone/>
              <a:defRPr/>
            </a:lvl2pPr>
            <a:lvl3pPr lvl="2" algn="l" rtl="0">
              <a:spcBef>
                <a:spcPts val="0"/>
              </a:spcBef>
              <a:spcAft>
                <a:spcPts val="0"/>
              </a:spcAft>
              <a:buSzPts val="1100"/>
              <a:buNone/>
              <a:defRPr/>
            </a:lvl3pPr>
            <a:lvl4pPr lvl="3" algn="l" rtl="0">
              <a:spcBef>
                <a:spcPts val="0"/>
              </a:spcBef>
              <a:spcAft>
                <a:spcPts val="0"/>
              </a:spcAft>
              <a:buSzPts val="1100"/>
              <a:buNone/>
              <a:defRPr/>
            </a:lvl4pPr>
            <a:lvl5pPr lvl="4" algn="l" rtl="0">
              <a:spcBef>
                <a:spcPts val="0"/>
              </a:spcBef>
              <a:spcAft>
                <a:spcPts val="0"/>
              </a:spcAft>
              <a:buSzPts val="1100"/>
              <a:buNone/>
              <a:defRPr/>
            </a:lvl5pPr>
            <a:lvl6pPr lvl="5" algn="l" rtl="0">
              <a:spcBef>
                <a:spcPts val="0"/>
              </a:spcBef>
              <a:spcAft>
                <a:spcPts val="0"/>
              </a:spcAft>
              <a:buSzPts val="1100"/>
              <a:buNone/>
              <a:defRPr/>
            </a:lvl6pPr>
            <a:lvl7pPr lvl="6" algn="l" rtl="0">
              <a:spcBef>
                <a:spcPts val="0"/>
              </a:spcBef>
              <a:spcAft>
                <a:spcPts val="0"/>
              </a:spcAft>
              <a:buSzPts val="1100"/>
              <a:buNone/>
              <a:defRPr/>
            </a:lvl7pPr>
            <a:lvl8pPr lvl="7" algn="l" rtl="0">
              <a:spcBef>
                <a:spcPts val="0"/>
              </a:spcBef>
              <a:spcAft>
                <a:spcPts val="0"/>
              </a:spcAft>
              <a:buSzPts val="1100"/>
              <a:buNone/>
              <a:defRPr/>
            </a:lvl8pPr>
            <a:lvl9pPr lvl="8" algn="l" rtl="0">
              <a:spcBef>
                <a:spcPts val="0"/>
              </a:spcBef>
              <a:spcAft>
                <a:spcPts val="0"/>
              </a:spcAft>
              <a:buSzPts val="1100"/>
              <a:buNone/>
              <a:defRPr/>
            </a:lvl9pPr>
          </a:lstStyle>
          <a:p>
            <a:endParaRPr/>
          </a:p>
        </p:txBody>
      </p:sp>
      <p:sp>
        <p:nvSpPr>
          <p:cNvPr id="117" name="Google Shape;117;p23"/>
          <p:cNvSpPr txBox="1">
            <a:spLocks noGrp="1"/>
          </p:cNvSpPr>
          <p:nvPr>
            <p:ph type="ftr" idx="11"/>
          </p:nvPr>
        </p:nvSpPr>
        <p:spPr>
          <a:xfrm>
            <a:off x="3028950" y="4767263"/>
            <a:ext cx="3086100" cy="273900"/>
          </a:xfrm>
          <a:prstGeom prst="rect">
            <a:avLst/>
          </a:prstGeom>
          <a:noFill/>
          <a:ln>
            <a:noFill/>
          </a:ln>
        </p:spPr>
        <p:txBody>
          <a:bodyPr spcFirstLastPara="1" wrap="square" lIns="68575" tIns="34275" rIns="68575" bIns="34275" anchor="ctr" anchorCtr="0">
            <a:noAutofit/>
          </a:bodyPr>
          <a:lstStyle>
            <a:lvl1pPr lvl="0" algn="ctr" rtl="0">
              <a:spcBef>
                <a:spcPts val="0"/>
              </a:spcBef>
              <a:spcAft>
                <a:spcPts val="0"/>
              </a:spcAft>
              <a:buSzPts val="1100"/>
              <a:buNone/>
              <a:defRPr/>
            </a:lvl1pPr>
            <a:lvl2pPr lvl="1" algn="l" rtl="0">
              <a:spcBef>
                <a:spcPts val="0"/>
              </a:spcBef>
              <a:spcAft>
                <a:spcPts val="0"/>
              </a:spcAft>
              <a:buSzPts val="1100"/>
              <a:buNone/>
              <a:defRPr/>
            </a:lvl2pPr>
            <a:lvl3pPr lvl="2" algn="l" rtl="0">
              <a:spcBef>
                <a:spcPts val="0"/>
              </a:spcBef>
              <a:spcAft>
                <a:spcPts val="0"/>
              </a:spcAft>
              <a:buSzPts val="1100"/>
              <a:buNone/>
              <a:defRPr/>
            </a:lvl3pPr>
            <a:lvl4pPr lvl="3" algn="l" rtl="0">
              <a:spcBef>
                <a:spcPts val="0"/>
              </a:spcBef>
              <a:spcAft>
                <a:spcPts val="0"/>
              </a:spcAft>
              <a:buSzPts val="1100"/>
              <a:buNone/>
              <a:defRPr/>
            </a:lvl4pPr>
            <a:lvl5pPr lvl="4" algn="l" rtl="0">
              <a:spcBef>
                <a:spcPts val="0"/>
              </a:spcBef>
              <a:spcAft>
                <a:spcPts val="0"/>
              </a:spcAft>
              <a:buSzPts val="1100"/>
              <a:buNone/>
              <a:defRPr/>
            </a:lvl5pPr>
            <a:lvl6pPr lvl="5" algn="l" rtl="0">
              <a:spcBef>
                <a:spcPts val="0"/>
              </a:spcBef>
              <a:spcAft>
                <a:spcPts val="0"/>
              </a:spcAft>
              <a:buSzPts val="1100"/>
              <a:buNone/>
              <a:defRPr/>
            </a:lvl6pPr>
            <a:lvl7pPr lvl="6" algn="l" rtl="0">
              <a:spcBef>
                <a:spcPts val="0"/>
              </a:spcBef>
              <a:spcAft>
                <a:spcPts val="0"/>
              </a:spcAft>
              <a:buSzPts val="1100"/>
              <a:buNone/>
              <a:defRPr/>
            </a:lvl7pPr>
            <a:lvl8pPr lvl="7" algn="l" rtl="0">
              <a:spcBef>
                <a:spcPts val="0"/>
              </a:spcBef>
              <a:spcAft>
                <a:spcPts val="0"/>
              </a:spcAft>
              <a:buSzPts val="1100"/>
              <a:buNone/>
              <a:defRPr/>
            </a:lvl8pPr>
            <a:lvl9pPr lvl="8" algn="l" rtl="0">
              <a:spcBef>
                <a:spcPts val="0"/>
              </a:spcBef>
              <a:spcAft>
                <a:spcPts val="0"/>
              </a:spcAft>
              <a:buSzPts val="1100"/>
              <a:buNone/>
              <a:defRPr/>
            </a:lvl9pPr>
          </a:lstStyle>
          <a:p>
            <a:endParaRPr/>
          </a:p>
        </p:txBody>
      </p:sp>
      <p:sp>
        <p:nvSpPr>
          <p:cNvPr id="118" name="Google Shape;118;p23"/>
          <p:cNvSpPr txBox="1">
            <a:spLocks noGrp="1"/>
          </p:cNvSpPr>
          <p:nvPr>
            <p:ph type="sldNum" idx="12"/>
          </p:nvPr>
        </p:nvSpPr>
        <p:spPr>
          <a:xfrm>
            <a:off x="6457950" y="4767263"/>
            <a:ext cx="2057400" cy="273900"/>
          </a:xfrm>
          <a:prstGeom prst="rect">
            <a:avLst/>
          </a:prstGeom>
          <a:noFill/>
          <a:ln>
            <a:noFill/>
          </a:ln>
        </p:spPr>
        <p:txBody>
          <a:bodyPr spcFirstLastPara="1" wrap="square" lIns="68575" tIns="34275" rIns="68575" bIns="34275" anchor="ctr" anchorCtr="0">
            <a:noAutofit/>
          </a:bodyPr>
          <a:lstStyle>
            <a:lvl1pPr marL="0" lvl="0" indent="0" algn="r" rtl="0">
              <a:spcBef>
                <a:spcPts val="0"/>
              </a:spcBef>
              <a:buNone/>
              <a:defRPr/>
            </a:lvl1pPr>
            <a:lvl2pPr marL="0" lvl="1" indent="0" algn="r" rtl="0">
              <a:spcBef>
                <a:spcPts val="0"/>
              </a:spcBef>
              <a:buNone/>
              <a:defRPr/>
            </a:lvl2pPr>
            <a:lvl3pPr marL="0" lvl="2" indent="0" algn="r" rtl="0">
              <a:spcBef>
                <a:spcPts val="0"/>
              </a:spcBef>
              <a:buNone/>
              <a:defRPr/>
            </a:lvl3pPr>
            <a:lvl4pPr marL="0" lvl="3" indent="0" algn="r" rtl="0">
              <a:spcBef>
                <a:spcPts val="0"/>
              </a:spcBef>
              <a:buNone/>
              <a:defRPr/>
            </a:lvl4pPr>
            <a:lvl5pPr marL="0" lvl="4" indent="0" algn="r" rtl="0">
              <a:spcBef>
                <a:spcPts val="0"/>
              </a:spcBef>
              <a:buNone/>
              <a:defRPr/>
            </a:lvl5pPr>
            <a:lvl6pPr marL="0" lvl="5" indent="0" algn="r" rtl="0">
              <a:spcBef>
                <a:spcPts val="0"/>
              </a:spcBef>
              <a:buNone/>
              <a:defRPr/>
            </a:lvl6pPr>
            <a:lvl7pPr marL="0" lvl="6" indent="0" algn="r" rtl="0">
              <a:spcBef>
                <a:spcPts val="0"/>
              </a:spcBef>
              <a:buNone/>
              <a:defRPr/>
            </a:lvl7pPr>
            <a:lvl8pPr marL="0" lvl="7" indent="0" algn="r" rtl="0">
              <a:spcBef>
                <a:spcPts val="0"/>
              </a:spcBef>
              <a:buNone/>
              <a:defRPr/>
            </a:lvl8pPr>
            <a:lvl9pPr marL="0" lvl="8" indent="0" algn="r" rtl="0">
              <a:spcBef>
                <a:spcPts val="0"/>
              </a:spcBef>
              <a:buNone/>
              <a:defRPr/>
            </a:lvl9pPr>
          </a:lstStyle>
          <a:p>
            <a:pPr marL="0" lvl="0" indent="0" algn="r" rtl="0">
              <a:spcBef>
                <a:spcPts val="0"/>
              </a:spcBef>
              <a:spcAft>
                <a:spcPts val="0"/>
              </a:spcAft>
              <a:buNone/>
            </a:pPr>
            <a:fld id="{00000000-1234-1234-1234-123412341234}" type="slidenum">
              <a:rPr lang="nl"/>
              <a:t>‹nr.›</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Titel en verticale tekst" type="vertTx">
  <p:cSld name="VERTICAL_TEXT">
    <p:spTree>
      <p:nvGrpSpPr>
        <p:cNvPr id="1" name="Shape 119"/>
        <p:cNvGrpSpPr/>
        <p:nvPr/>
      </p:nvGrpSpPr>
      <p:grpSpPr>
        <a:xfrm>
          <a:off x="0" y="0"/>
          <a:ext cx="0" cy="0"/>
          <a:chOff x="0" y="0"/>
          <a:chExt cx="0" cy="0"/>
        </a:xfrm>
      </p:grpSpPr>
      <p:sp>
        <p:nvSpPr>
          <p:cNvPr id="120" name="Google Shape;120;p24"/>
          <p:cNvSpPr txBox="1">
            <a:spLocks noGrp="1"/>
          </p:cNvSpPr>
          <p:nvPr>
            <p:ph type="title"/>
          </p:nvPr>
        </p:nvSpPr>
        <p:spPr>
          <a:xfrm>
            <a:off x="628650" y="273844"/>
            <a:ext cx="7886700" cy="994200"/>
          </a:xfrm>
          <a:prstGeom prst="rect">
            <a:avLst/>
          </a:prstGeom>
          <a:noFill/>
          <a:ln>
            <a:noFill/>
          </a:ln>
        </p:spPr>
        <p:txBody>
          <a:bodyPr spcFirstLastPara="1" wrap="square" lIns="68575" tIns="34275" rIns="68575" bIns="34275" anchor="ctr" anchorCtr="0">
            <a:noAutofit/>
          </a:bodyPr>
          <a:lstStyle>
            <a:lvl1pPr lvl="0" algn="l" rtl="0">
              <a:lnSpc>
                <a:spcPct val="90000"/>
              </a:lnSpc>
              <a:spcBef>
                <a:spcPts val="0"/>
              </a:spcBef>
              <a:spcAft>
                <a:spcPts val="0"/>
              </a:spcAft>
              <a:buClr>
                <a:schemeClr val="dk1"/>
              </a:buClr>
              <a:buSzPts val="1400"/>
              <a:buNone/>
              <a:defRPr/>
            </a:lvl1pPr>
            <a:lvl2pPr lvl="1" rtl="0">
              <a:spcBef>
                <a:spcPts val="0"/>
              </a:spcBef>
              <a:spcAft>
                <a:spcPts val="0"/>
              </a:spcAft>
              <a:buSzPts val="1100"/>
              <a:buNone/>
              <a:defRPr/>
            </a:lvl2pPr>
            <a:lvl3pPr lvl="2" rtl="0">
              <a:spcBef>
                <a:spcPts val="0"/>
              </a:spcBef>
              <a:spcAft>
                <a:spcPts val="0"/>
              </a:spcAft>
              <a:buSzPts val="1100"/>
              <a:buNone/>
              <a:defRPr/>
            </a:lvl3pPr>
            <a:lvl4pPr lvl="3" rtl="0">
              <a:spcBef>
                <a:spcPts val="0"/>
              </a:spcBef>
              <a:spcAft>
                <a:spcPts val="0"/>
              </a:spcAft>
              <a:buSzPts val="1100"/>
              <a:buNone/>
              <a:defRPr/>
            </a:lvl4pPr>
            <a:lvl5pPr lvl="4" rtl="0">
              <a:spcBef>
                <a:spcPts val="0"/>
              </a:spcBef>
              <a:spcAft>
                <a:spcPts val="0"/>
              </a:spcAft>
              <a:buSzPts val="1100"/>
              <a:buNone/>
              <a:defRPr/>
            </a:lvl5pPr>
            <a:lvl6pPr lvl="5" rtl="0">
              <a:spcBef>
                <a:spcPts val="0"/>
              </a:spcBef>
              <a:spcAft>
                <a:spcPts val="0"/>
              </a:spcAft>
              <a:buSzPts val="1100"/>
              <a:buNone/>
              <a:defRPr/>
            </a:lvl6pPr>
            <a:lvl7pPr lvl="6" rtl="0">
              <a:spcBef>
                <a:spcPts val="0"/>
              </a:spcBef>
              <a:spcAft>
                <a:spcPts val="0"/>
              </a:spcAft>
              <a:buSzPts val="1100"/>
              <a:buNone/>
              <a:defRPr/>
            </a:lvl7pPr>
            <a:lvl8pPr lvl="7" rtl="0">
              <a:spcBef>
                <a:spcPts val="0"/>
              </a:spcBef>
              <a:spcAft>
                <a:spcPts val="0"/>
              </a:spcAft>
              <a:buSzPts val="1100"/>
              <a:buNone/>
              <a:defRPr/>
            </a:lvl8pPr>
            <a:lvl9pPr lvl="8" rtl="0">
              <a:spcBef>
                <a:spcPts val="0"/>
              </a:spcBef>
              <a:spcAft>
                <a:spcPts val="0"/>
              </a:spcAft>
              <a:buSzPts val="1100"/>
              <a:buNone/>
              <a:defRPr/>
            </a:lvl9pPr>
          </a:lstStyle>
          <a:p>
            <a:endParaRPr/>
          </a:p>
        </p:txBody>
      </p:sp>
      <p:sp>
        <p:nvSpPr>
          <p:cNvPr id="121" name="Google Shape;121;p24"/>
          <p:cNvSpPr txBox="1">
            <a:spLocks noGrp="1"/>
          </p:cNvSpPr>
          <p:nvPr>
            <p:ph type="body" idx="1"/>
          </p:nvPr>
        </p:nvSpPr>
        <p:spPr>
          <a:xfrm rot="5400000">
            <a:off x="2940300" y="-942431"/>
            <a:ext cx="3263400" cy="7886700"/>
          </a:xfrm>
          <a:prstGeom prst="rect">
            <a:avLst/>
          </a:prstGeom>
          <a:noFill/>
          <a:ln>
            <a:noFill/>
          </a:ln>
        </p:spPr>
        <p:txBody>
          <a:bodyPr spcFirstLastPara="1" wrap="square" lIns="68575" tIns="34275" rIns="68575" bIns="34275" anchor="t" anchorCtr="0">
            <a:noAutofit/>
          </a:bodyPr>
          <a:lstStyle>
            <a:lvl1pPr marL="457200" lvl="0" indent="-317500" algn="l" rtl="0">
              <a:lnSpc>
                <a:spcPct val="90000"/>
              </a:lnSpc>
              <a:spcBef>
                <a:spcPts val="800"/>
              </a:spcBef>
              <a:spcAft>
                <a:spcPts val="0"/>
              </a:spcAft>
              <a:buClr>
                <a:schemeClr val="dk1"/>
              </a:buClr>
              <a:buSzPts val="1400"/>
              <a:buChar char="•"/>
              <a:defRPr/>
            </a:lvl1pPr>
            <a:lvl2pPr marL="914400" lvl="1" indent="-317500" algn="l" rtl="0">
              <a:lnSpc>
                <a:spcPct val="90000"/>
              </a:lnSpc>
              <a:spcBef>
                <a:spcPts val="400"/>
              </a:spcBef>
              <a:spcAft>
                <a:spcPts val="0"/>
              </a:spcAft>
              <a:buClr>
                <a:schemeClr val="dk1"/>
              </a:buClr>
              <a:buSzPts val="1400"/>
              <a:buChar char="•"/>
              <a:defRPr/>
            </a:lvl2pPr>
            <a:lvl3pPr marL="1371600" lvl="2" indent="-317500" algn="l" rtl="0">
              <a:lnSpc>
                <a:spcPct val="90000"/>
              </a:lnSpc>
              <a:spcBef>
                <a:spcPts val="400"/>
              </a:spcBef>
              <a:spcAft>
                <a:spcPts val="0"/>
              </a:spcAft>
              <a:buClr>
                <a:schemeClr val="dk1"/>
              </a:buClr>
              <a:buSzPts val="1400"/>
              <a:buChar char="•"/>
              <a:defRPr/>
            </a:lvl3pPr>
            <a:lvl4pPr marL="1828800" lvl="3" indent="-317500" algn="l" rtl="0">
              <a:lnSpc>
                <a:spcPct val="90000"/>
              </a:lnSpc>
              <a:spcBef>
                <a:spcPts val="400"/>
              </a:spcBef>
              <a:spcAft>
                <a:spcPts val="0"/>
              </a:spcAft>
              <a:buClr>
                <a:schemeClr val="dk1"/>
              </a:buClr>
              <a:buSzPts val="1400"/>
              <a:buChar char="•"/>
              <a:defRPr/>
            </a:lvl4pPr>
            <a:lvl5pPr marL="2286000" lvl="4" indent="-317500" algn="l" rtl="0">
              <a:lnSpc>
                <a:spcPct val="90000"/>
              </a:lnSpc>
              <a:spcBef>
                <a:spcPts val="400"/>
              </a:spcBef>
              <a:spcAft>
                <a:spcPts val="0"/>
              </a:spcAft>
              <a:buClr>
                <a:schemeClr val="dk1"/>
              </a:buClr>
              <a:buSzPts val="1400"/>
              <a:buChar char="•"/>
              <a:defRPr/>
            </a:lvl5pPr>
            <a:lvl6pPr marL="2743200" lvl="5" indent="-317500" algn="l" rtl="0">
              <a:lnSpc>
                <a:spcPct val="90000"/>
              </a:lnSpc>
              <a:spcBef>
                <a:spcPts val="400"/>
              </a:spcBef>
              <a:spcAft>
                <a:spcPts val="0"/>
              </a:spcAft>
              <a:buClr>
                <a:schemeClr val="dk1"/>
              </a:buClr>
              <a:buSzPts val="1400"/>
              <a:buChar char="•"/>
              <a:defRPr/>
            </a:lvl6pPr>
            <a:lvl7pPr marL="3200400" lvl="6" indent="-317500" algn="l" rtl="0">
              <a:lnSpc>
                <a:spcPct val="90000"/>
              </a:lnSpc>
              <a:spcBef>
                <a:spcPts val="400"/>
              </a:spcBef>
              <a:spcAft>
                <a:spcPts val="0"/>
              </a:spcAft>
              <a:buClr>
                <a:schemeClr val="dk1"/>
              </a:buClr>
              <a:buSzPts val="1400"/>
              <a:buChar char="•"/>
              <a:defRPr/>
            </a:lvl7pPr>
            <a:lvl8pPr marL="3657600" lvl="7" indent="-317500" algn="l" rtl="0">
              <a:lnSpc>
                <a:spcPct val="90000"/>
              </a:lnSpc>
              <a:spcBef>
                <a:spcPts val="400"/>
              </a:spcBef>
              <a:spcAft>
                <a:spcPts val="0"/>
              </a:spcAft>
              <a:buClr>
                <a:schemeClr val="dk1"/>
              </a:buClr>
              <a:buSzPts val="1400"/>
              <a:buChar char="•"/>
              <a:defRPr/>
            </a:lvl8pPr>
            <a:lvl9pPr marL="4114800" lvl="8" indent="-317500" algn="l" rtl="0">
              <a:lnSpc>
                <a:spcPct val="90000"/>
              </a:lnSpc>
              <a:spcBef>
                <a:spcPts val="400"/>
              </a:spcBef>
              <a:spcAft>
                <a:spcPts val="0"/>
              </a:spcAft>
              <a:buClr>
                <a:schemeClr val="dk1"/>
              </a:buClr>
              <a:buSzPts val="1400"/>
              <a:buChar char="•"/>
              <a:defRPr/>
            </a:lvl9pPr>
          </a:lstStyle>
          <a:p>
            <a:endParaRPr/>
          </a:p>
        </p:txBody>
      </p:sp>
      <p:sp>
        <p:nvSpPr>
          <p:cNvPr id="122" name="Google Shape;122;p24"/>
          <p:cNvSpPr txBox="1">
            <a:spLocks noGrp="1"/>
          </p:cNvSpPr>
          <p:nvPr>
            <p:ph type="dt" idx="10"/>
          </p:nvPr>
        </p:nvSpPr>
        <p:spPr>
          <a:xfrm>
            <a:off x="628650" y="4767263"/>
            <a:ext cx="2057400" cy="273900"/>
          </a:xfrm>
          <a:prstGeom prst="rect">
            <a:avLst/>
          </a:prstGeom>
          <a:noFill/>
          <a:ln>
            <a:noFill/>
          </a:ln>
        </p:spPr>
        <p:txBody>
          <a:bodyPr spcFirstLastPara="1" wrap="square" lIns="68575" tIns="34275" rIns="68575" bIns="34275" anchor="ctr" anchorCtr="0">
            <a:noAutofit/>
          </a:bodyPr>
          <a:lstStyle>
            <a:lvl1pPr lvl="0" algn="l" rtl="0">
              <a:spcBef>
                <a:spcPts val="0"/>
              </a:spcBef>
              <a:spcAft>
                <a:spcPts val="0"/>
              </a:spcAft>
              <a:buSzPts val="1100"/>
              <a:buNone/>
              <a:defRPr/>
            </a:lvl1pPr>
            <a:lvl2pPr lvl="1" algn="l" rtl="0">
              <a:spcBef>
                <a:spcPts val="0"/>
              </a:spcBef>
              <a:spcAft>
                <a:spcPts val="0"/>
              </a:spcAft>
              <a:buSzPts val="1100"/>
              <a:buNone/>
              <a:defRPr/>
            </a:lvl2pPr>
            <a:lvl3pPr lvl="2" algn="l" rtl="0">
              <a:spcBef>
                <a:spcPts val="0"/>
              </a:spcBef>
              <a:spcAft>
                <a:spcPts val="0"/>
              </a:spcAft>
              <a:buSzPts val="1100"/>
              <a:buNone/>
              <a:defRPr/>
            </a:lvl3pPr>
            <a:lvl4pPr lvl="3" algn="l" rtl="0">
              <a:spcBef>
                <a:spcPts val="0"/>
              </a:spcBef>
              <a:spcAft>
                <a:spcPts val="0"/>
              </a:spcAft>
              <a:buSzPts val="1100"/>
              <a:buNone/>
              <a:defRPr/>
            </a:lvl4pPr>
            <a:lvl5pPr lvl="4" algn="l" rtl="0">
              <a:spcBef>
                <a:spcPts val="0"/>
              </a:spcBef>
              <a:spcAft>
                <a:spcPts val="0"/>
              </a:spcAft>
              <a:buSzPts val="1100"/>
              <a:buNone/>
              <a:defRPr/>
            </a:lvl5pPr>
            <a:lvl6pPr lvl="5" algn="l" rtl="0">
              <a:spcBef>
                <a:spcPts val="0"/>
              </a:spcBef>
              <a:spcAft>
                <a:spcPts val="0"/>
              </a:spcAft>
              <a:buSzPts val="1100"/>
              <a:buNone/>
              <a:defRPr/>
            </a:lvl6pPr>
            <a:lvl7pPr lvl="6" algn="l" rtl="0">
              <a:spcBef>
                <a:spcPts val="0"/>
              </a:spcBef>
              <a:spcAft>
                <a:spcPts val="0"/>
              </a:spcAft>
              <a:buSzPts val="1100"/>
              <a:buNone/>
              <a:defRPr/>
            </a:lvl7pPr>
            <a:lvl8pPr lvl="7" algn="l" rtl="0">
              <a:spcBef>
                <a:spcPts val="0"/>
              </a:spcBef>
              <a:spcAft>
                <a:spcPts val="0"/>
              </a:spcAft>
              <a:buSzPts val="1100"/>
              <a:buNone/>
              <a:defRPr/>
            </a:lvl8pPr>
            <a:lvl9pPr lvl="8" algn="l" rtl="0">
              <a:spcBef>
                <a:spcPts val="0"/>
              </a:spcBef>
              <a:spcAft>
                <a:spcPts val="0"/>
              </a:spcAft>
              <a:buSzPts val="1100"/>
              <a:buNone/>
              <a:defRPr/>
            </a:lvl9pPr>
          </a:lstStyle>
          <a:p>
            <a:endParaRPr/>
          </a:p>
        </p:txBody>
      </p:sp>
      <p:sp>
        <p:nvSpPr>
          <p:cNvPr id="123" name="Google Shape;123;p24"/>
          <p:cNvSpPr txBox="1">
            <a:spLocks noGrp="1"/>
          </p:cNvSpPr>
          <p:nvPr>
            <p:ph type="ftr" idx="11"/>
          </p:nvPr>
        </p:nvSpPr>
        <p:spPr>
          <a:xfrm>
            <a:off x="3028950" y="4767263"/>
            <a:ext cx="3086100" cy="273900"/>
          </a:xfrm>
          <a:prstGeom prst="rect">
            <a:avLst/>
          </a:prstGeom>
          <a:noFill/>
          <a:ln>
            <a:noFill/>
          </a:ln>
        </p:spPr>
        <p:txBody>
          <a:bodyPr spcFirstLastPara="1" wrap="square" lIns="68575" tIns="34275" rIns="68575" bIns="34275" anchor="ctr" anchorCtr="0">
            <a:noAutofit/>
          </a:bodyPr>
          <a:lstStyle>
            <a:lvl1pPr lvl="0" algn="ctr" rtl="0">
              <a:spcBef>
                <a:spcPts val="0"/>
              </a:spcBef>
              <a:spcAft>
                <a:spcPts val="0"/>
              </a:spcAft>
              <a:buSzPts val="1100"/>
              <a:buNone/>
              <a:defRPr/>
            </a:lvl1pPr>
            <a:lvl2pPr lvl="1" algn="l" rtl="0">
              <a:spcBef>
                <a:spcPts val="0"/>
              </a:spcBef>
              <a:spcAft>
                <a:spcPts val="0"/>
              </a:spcAft>
              <a:buSzPts val="1100"/>
              <a:buNone/>
              <a:defRPr/>
            </a:lvl2pPr>
            <a:lvl3pPr lvl="2" algn="l" rtl="0">
              <a:spcBef>
                <a:spcPts val="0"/>
              </a:spcBef>
              <a:spcAft>
                <a:spcPts val="0"/>
              </a:spcAft>
              <a:buSzPts val="1100"/>
              <a:buNone/>
              <a:defRPr/>
            </a:lvl3pPr>
            <a:lvl4pPr lvl="3" algn="l" rtl="0">
              <a:spcBef>
                <a:spcPts val="0"/>
              </a:spcBef>
              <a:spcAft>
                <a:spcPts val="0"/>
              </a:spcAft>
              <a:buSzPts val="1100"/>
              <a:buNone/>
              <a:defRPr/>
            </a:lvl4pPr>
            <a:lvl5pPr lvl="4" algn="l" rtl="0">
              <a:spcBef>
                <a:spcPts val="0"/>
              </a:spcBef>
              <a:spcAft>
                <a:spcPts val="0"/>
              </a:spcAft>
              <a:buSzPts val="1100"/>
              <a:buNone/>
              <a:defRPr/>
            </a:lvl5pPr>
            <a:lvl6pPr lvl="5" algn="l" rtl="0">
              <a:spcBef>
                <a:spcPts val="0"/>
              </a:spcBef>
              <a:spcAft>
                <a:spcPts val="0"/>
              </a:spcAft>
              <a:buSzPts val="1100"/>
              <a:buNone/>
              <a:defRPr/>
            </a:lvl6pPr>
            <a:lvl7pPr lvl="6" algn="l" rtl="0">
              <a:spcBef>
                <a:spcPts val="0"/>
              </a:spcBef>
              <a:spcAft>
                <a:spcPts val="0"/>
              </a:spcAft>
              <a:buSzPts val="1100"/>
              <a:buNone/>
              <a:defRPr/>
            </a:lvl7pPr>
            <a:lvl8pPr lvl="7" algn="l" rtl="0">
              <a:spcBef>
                <a:spcPts val="0"/>
              </a:spcBef>
              <a:spcAft>
                <a:spcPts val="0"/>
              </a:spcAft>
              <a:buSzPts val="1100"/>
              <a:buNone/>
              <a:defRPr/>
            </a:lvl8pPr>
            <a:lvl9pPr lvl="8" algn="l" rtl="0">
              <a:spcBef>
                <a:spcPts val="0"/>
              </a:spcBef>
              <a:spcAft>
                <a:spcPts val="0"/>
              </a:spcAft>
              <a:buSzPts val="1100"/>
              <a:buNone/>
              <a:defRPr/>
            </a:lvl9pPr>
          </a:lstStyle>
          <a:p>
            <a:endParaRPr/>
          </a:p>
        </p:txBody>
      </p:sp>
      <p:sp>
        <p:nvSpPr>
          <p:cNvPr id="124" name="Google Shape;124;p24"/>
          <p:cNvSpPr txBox="1">
            <a:spLocks noGrp="1"/>
          </p:cNvSpPr>
          <p:nvPr>
            <p:ph type="sldNum" idx="12"/>
          </p:nvPr>
        </p:nvSpPr>
        <p:spPr>
          <a:xfrm>
            <a:off x="6457950" y="4767263"/>
            <a:ext cx="2057400" cy="273900"/>
          </a:xfrm>
          <a:prstGeom prst="rect">
            <a:avLst/>
          </a:prstGeom>
          <a:noFill/>
          <a:ln>
            <a:noFill/>
          </a:ln>
        </p:spPr>
        <p:txBody>
          <a:bodyPr spcFirstLastPara="1" wrap="square" lIns="68575" tIns="34275" rIns="68575" bIns="34275" anchor="ctr" anchorCtr="0">
            <a:noAutofit/>
          </a:bodyPr>
          <a:lstStyle>
            <a:lvl1pPr marL="0" lvl="0" indent="0" algn="r" rtl="0">
              <a:spcBef>
                <a:spcPts val="0"/>
              </a:spcBef>
              <a:buNone/>
              <a:defRPr/>
            </a:lvl1pPr>
            <a:lvl2pPr marL="0" lvl="1" indent="0" algn="r" rtl="0">
              <a:spcBef>
                <a:spcPts val="0"/>
              </a:spcBef>
              <a:buNone/>
              <a:defRPr/>
            </a:lvl2pPr>
            <a:lvl3pPr marL="0" lvl="2" indent="0" algn="r" rtl="0">
              <a:spcBef>
                <a:spcPts val="0"/>
              </a:spcBef>
              <a:buNone/>
              <a:defRPr/>
            </a:lvl3pPr>
            <a:lvl4pPr marL="0" lvl="3" indent="0" algn="r" rtl="0">
              <a:spcBef>
                <a:spcPts val="0"/>
              </a:spcBef>
              <a:buNone/>
              <a:defRPr/>
            </a:lvl4pPr>
            <a:lvl5pPr marL="0" lvl="4" indent="0" algn="r" rtl="0">
              <a:spcBef>
                <a:spcPts val="0"/>
              </a:spcBef>
              <a:buNone/>
              <a:defRPr/>
            </a:lvl5pPr>
            <a:lvl6pPr marL="0" lvl="5" indent="0" algn="r" rtl="0">
              <a:spcBef>
                <a:spcPts val="0"/>
              </a:spcBef>
              <a:buNone/>
              <a:defRPr/>
            </a:lvl6pPr>
            <a:lvl7pPr marL="0" lvl="6" indent="0" algn="r" rtl="0">
              <a:spcBef>
                <a:spcPts val="0"/>
              </a:spcBef>
              <a:buNone/>
              <a:defRPr/>
            </a:lvl7pPr>
            <a:lvl8pPr marL="0" lvl="7" indent="0" algn="r" rtl="0">
              <a:spcBef>
                <a:spcPts val="0"/>
              </a:spcBef>
              <a:buNone/>
              <a:defRPr/>
            </a:lvl8pPr>
            <a:lvl9pPr marL="0" lvl="8" indent="0" algn="r" rtl="0">
              <a:spcBef>
                <a:spcPts val="0"/>
              </a:spcBef>
              <a:buNone/>
              <a:defRPr/>
            </a:lvl9pPr>
          </a:lstStyle>
          <a:p>
            <a:pPr marL="0" lvl="0" indent="0" algn="r" rtl="0">
              <a:spcBef>
                <a:spcPts val="0"/>
              </a:spcBef>
              <a:spcAft>
                <a:spcPts val="0"/>
              </a:spcAft>
              <a:buNone/>
            </a:pPr>
            <a:fld id="{00000000-1234-1234-1234-123412341234}" type="slidenum">
              <a:rPr lang="nl"/>
              <a:t>‹nr.›</a:t>
            </a:fld>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matchingName="Verticale titel en tekst" type="vertTitleAndTx">
  <p:cSld name="VERTICAL_TITLE_AND_VERTICAL_TEXT">
    <p:spTree>
      <p:nvGrpSpPr>
        <p:cNvPr id="1" name="Shape 125"/>
        <p:cNvGrpSpPr/>
        <p:nvPr/>
      </p:nvGrpSpPr>
      <p:grpSpPr>
        <a:xfrm>
          <a:off x="0" y="0"/>
          <a:ext cx="0" cy="0"/>
          <a:chOff x="0" y="0"/>
          <a:chExt cx="0" cy="0"/>
        </a:xfrm>
      </p:grpSpPr>
      <p:sp>
        <p:nvSpPr>
          <p:cNvPr id="126" name="Google Shape;126;p25"/>
          <p:cNvSpPr txBox="1">
            <a:spLocks noGrp="1"/>
          </p:cNvSpPr>
          <p:nvPr>
            <p:ph type="title"/>
          </p:nvPr>
        </p:nvSpPr>
        <p:spPr>
          <a:xfrm rot="5400000">
            <a:off x="5350050" y="1467544"/>
            <a:ext cx="4359000" cy="1971600"/>
          </a:xfrm>
          <a:prstGeom prst="rect">
            <a:avLst/>
          </a:prstGeom>
          <a:noFill/>
          <a:ln>
            <a:noFill/>
          </a:ln>
        </p:spPr>
        <p:txBody>
          <a:bodyPr spcFirstLastPara="1" wrap="square" lIns="68575" tIns="34275" rIns="68575" bIns="34275" anchor="ctr" anchorCtr="0">
            <a:noAutofit/>
          </a:bodyPr>
          <a:lstStyle>
            <a:lvl1pPr lvl="0" algn="l" rtl="0">
              <a:lnSpc>
                <a:spcPct val="90000"/>
              </a:lnSpc>
              <a:spcBef>
                <a:spcPts val="0"/>
              </a:spcBef>
              <a:spcAft>
                <a:spcPts val="0"/>
              </a:spcAft>
              <a:buClr>
                <a:schemeClr val="dk1"/>
              </a:buClr>
              <a:buSzPts val="1400"/>
              <a:buNone/>
              <a:defRPr/>
            </a:lvl1pPr>
            <a:lvl2pPr lvl="1" rtl="0">
              <a:spcBef>
                <a:spcPts val="0"/>
              </a:spcBef>
              <a:spcAft>
                <a:spcPts val="0"/>
              </a:spcAft>
              <a:buSzPts val="1100"/>
              <a:buNone/>
              <a:defRPr/>
            </a:lvl2pPr>
            <a:lvl3pPr lvl="2" rtl="0">
              <a:spcBef>
                <a:spcPts val="0"/>
              </a:spcBef>
              <a:spcAft>
                <a:spcPts val="0"/>
              </a:spcAft>
              <a:buSzPts val="1100"/>
              <a:buNone/>
              <a:defRPr/>
            </a:lvl3pPr>
            <a:lvl4pPr lvl="3" rtl="0">
              <a:spcBef>
                <a:spcPts val="0"/>
              </a:spcBef>
              <a:spcAft>
                <a:spcPts val="0"/>
              </a:spcAft>
              <a:buSzPts val="1100"/>
              <a:buNone/>
              <a:defRPr/>
            </a:lvl4pPr>
            <a:lvl5pPr lvl="4" rtl="0">
              <a:spcBef>
                <a:spcPts val="0"/>
              </a:spcBef>
              <a:spcAft>
                <a:spcPts val="0"/>
              </a:spcAft>
              <a:buSzPts val="1100"/>
              <a:buNone/>
              <a:defRPr/>
            </a:lvl5pPr>
            <a:lvl6pPr lvl="5" rtl="0">
              <a:spcBef>
                <a:spcPts val="0"/>
              </a:spcBef>
              <a:spcAft>
                <a:spcPts val="0"/>
              </a:spcAft>
              <a:buSzPts val="1100"/>
              <a:buNone/>
              <a:defRPr/>
            </a:lvl6pPr>
            <a:lvl7pPr lvl="6" rtl="0">
              <a:spcBef>
                <a:spcPts val="0"/>
              </a:spcBef>
              <a:spcAft>
                <a:spcPts val="0"/>
              </a:spcAft>
              <a:buSzPts val="1100"/>
              <a:buNone/>
              <a:defRPr/>
            </a:lvl7pPr>
            <a:lvl8pPr lvl="7" rtl="0">
              <a:spcBef>
                <a:spcPts val="0"/>
              </a:spcBef>
              <a:spcAft>
                <a:spcPts val="0"/>
              </a:spcAft>
              <a:buSzPts val="1100"/>
              <a:buNone/>
              <a:defRPr/>
            </a:lvl8pPr>
            <a:lvl9pPr lvl="8" rtl="0">
              <a:spcBef>
                <a:spcPts val="0"/>
              </a:spcBef>
              <a:spcAft>
                <a:spcPts val="0"/>
              </a:spcAft>
              <a:buSzPts val="1100"/>
              <a:buNone/>
              <a:defRPr/>
            </a:lvl9pPr>
          </a:lstStyle>
          <a:p>
            <a:endParaRPr/>
          </a:p>
        </p:txBody>
      </p:sp>
      <p:sp>
        <p:nvSpPr>
          <p:cNvPr id="127" name="Google Shape;127;p25"/>
          <p:cNvSpPr txBox="1">
            <a:spLocks noGrp="1"/>
          </p:cNvSpPr>
          <p:nvPr>
            <p:ph type="body" idx="1"/>
          </p:nvPr>
        </p:nvSpPr>
        <p:spPr>
          <a:xfrm rot="5400000">
            <a:off x="1349475" y="-447056"/>
            <a:ext cx="4359000" cy="5800800"/>
          </a:xfrm>
          <a:prstGeom prst="rect">
            <a:avLst/>
          </a:prstGeom>
          <a:noFill/>
          <a:ln>
            <a:noFill/>
          </a:ln>
        </p:spPr>
        <p:txBody>
          <a:bodyPr spcFirstLastPara="1" wrap="square" lIns="68575" tIns="34275" rIns="68575" bIns="34275" anchor="t" anchorCtr="0">
            <a:noAutofit/>
          </a:bodyPr>
          <a:lstStyle>
            <a:lvl1pPr marL="457200" lvl="0" indent="-317500" algn="l" rtl="0">
              <a:lnSpc>
                <a:spcPct val="90000"/>
              </a:lnSpc>
              <a:spcBef>
                <a:spcPts val="800"/>
              </a:spcBef>
              <a:spcAft>
                <a:spcPts val="0"/>
              </a:spcAft>
              <a:buClr>
                <a:schemeClr val="dk1"/>
              </a:buClr>
              <a:buSzPts val="1400"/>
              <a:buChar char="•"/>
              <a:defRPr/>
            </a:lvl1pPr>
            <a:lvl2pPr marL="914400" lvl="1" indent="-317500" algn="l" rtl="0">
              <a:lnSpc>
                <a:spcPct val="90000"/>
              </a:lnSpc>
              <a:spcBef>
                <a:spcPts val="400"/>
              </a:spcBef>
              <a:spcAft>
                <a:spcPts val="0"/>
              </a:spcAft>
              <a:buClr>
                <a:schemeClr val="dk1"/>
              </a:buClr>
              <a:buSzPts val="1400"/>
              <a:buChar char="•"/>
              <a:defRPr/>
            </a:lvl2pPr>
            <a:lvl3pPr marL="1371600" lvl="2" indent="-317500" algn="l" rtl="0">
              <a:lnSpc>
                <a:spcPct val="90000"/>
              </a:lnSpc>
              <a:spcBef>
                <a:spcPts val="400"/>
              </a:spcBef>
              <a:spcAft>
                <a:spcPts val="0"/>
              </a:spcAft>
              <a:buClr>
                <a:schemeClr val="dk1"/>
              </a:buClr>
              <a:buSzPts val="1400"/>
              <a:buChar char="•"/>
              <a:defRPr/>
            </a:lvl3pPr>
            <a:lvl4pPr marL="1828800" lvl="3" indent="-317500" algn="l" rtl="0">
              <a:lnSpc>
                <a:spcPct val="90000"/>
              </a:lnSpc>
              <a:spcBef>
                <a:spcPts val="400"/>
              </a:spcBef>
              <a:spcAft>
                <a:spcPts val="0"/>
              </a:spcAft>
              <a:buClr>
                <a:schemeClr val="dk1"/>
              </a:buClr>
              <a:buSzPts val="1400"/>
              <a:buChar char="•"/>
              <a:defRPr/>
            </a:lvl4pPr>
            <a:lvl5pPr marL="2286000" lvl="4" indent="-317500" algn="l" rtl="0">
              <a:lnSpc>
                <a:spcPct val="90000"/>
              </a:lnSpc>
              <a:spcBef>
                <a:spcPts val="400"/>
              </a:spcBef>
              <a:spcAft>
                <a:spcPts val="0"/>
              </a:spcAft>
              <a:buClr>
                <a:schemeClr val="dk1"/>
              </a:buClr>
              <a:buSzPts val="1400"/>
              <a:buChar char="•"/>
              <a:defRPr/>
            </a:lvl5pPr>
            <a:lvl6pPr marL="2743200" lvl="5" indent="-317500" algn="l" rtl="0">
              <a:lnSpc>
                <a:spcPct val="90000"/>
              </a:lnSpc>
              <a:spcBef>
                <a:spcPts val="400"/>
              </a:spcBef>
              <a:spcAft>
                <a:spcPts val="0"/>
              </a:spcAft>
              <a:buClr>
                <a:schemeClr val="dk1"/>
              </a:buClr>
              <a:buSzPts val="1400"/>
              <a:buChar char="•"/>
              <a:defRPr/>
            </a:lvl6pPr>
            <a:lvl7pPr marL="3200400" lvl="6" indent="-317500" algn="l" rtl="0">
              <a:lnSpc>
                <a:spcPct val="90000"/>
              </a:lnSpc>
              <a:spcBef>
                <a:spcPts val="400"/>
              </a:spcBef>
              <a:spcAft>
                <a:spcPts val="0"/>
              </a:spcAft>
              <a:buClr>
                <a:schemeClr val="dk1"/>
              </a:buClr>
              <a:buSzPts val="1400"/>
              <a:buChar char="•"/>
              <a:defRPr/>
            </a:lvl7pPr>
            <a:lvl8pPr marL="3657600" lvl="7" indent="-317500" algn="l" rtl="0">
              <a:lnSpc>
                <a:spcPct val="90000"/>
              </a:lnSpc>
              <a:spcBef>
                <a:spcPts val="400"/>
              </a:spcBef>
              <a:spcAft>
                <a:spcPts val="0"/>
              </a:spcAft>
              <a:buClr>
                <a:schemeClr val="dk1"/>
              </a:buClr>
              <a:buSzPts val="1400"/>
              <a:buChar char="•"/>
              <a:defRPr/>
            </a:lvl8pPr>
            <a:lvl9pPr marL="4114800" lvl="8" indent="-317500" algn="l" rtl="0">
              <a:lnSpc>
                <a:spcPct val="90000"/>
              </a:lnSpc>
              <a:spcBef>
                <a:spcPts val="400"/>
              </a:spcBef>
              <a:spcAft>
                <a:spcPts val="0"/>
              </a:spcAft>
              <a:buClr>
                <a:schemeClr val="dk1"/>
              </a:buClr>
              <a:buSzPts val="1400"/>
              <a:buChar char="•"/>
              <a:defRPr/>
            </a:lvl9pPr>
          </a:lstStyle>
          <a:p>
            <a:endParaRPr/>
          </a:p>
        </p:txBody>
      </p:sp>
      <p:sp>
        <p:nvSpPr>
          <p:cNvPr id="128" name="Google Shape;128;p25"/>
          <p:cNvSpPr txBox="1">
            <a:spLocks noGrp="1"/>
          </p:cNvSpPr>
          <p:nvPr>
            <p:ph type="dt" idx="10"/>
          </p:nvPr>
        </p:nvSpPr>
        <p:spPr>
          <a:xfrm>
            <a:off x="628650" y="4767263"/>
            <a:ext cx="2057400" cy="273900"/>
          </a:xfrm>
          <a:prstGeom prst="rect">
            <a:avLst/>
          </a:prstGeom>
          <a:noFill/>
          <a:ln>
            <a:noFill/>
          </a:ln>
        </p:spPr>
        <p:txBody>
          <a:bodyPr spcFirstLastPara="1" wrap="square" lIns="68575" tIns="34275" rIns="68575" bIns="34275" anchor="ctr" anchorCtr="0">
            <a:noAutofit/>
          </a:bodyPr>
          <a:lstStyle>
            <a:lvl1pPr lvl="0" algn="l" rtl="0">
              <a:spcBef>
                <a:spcPts val="0"/>
              </a:spcBef>
              <a:spcAft>
                <a:spcPts val="0"/>
              </a:spcAft>
              <a:buSzPts val="1100"/>
              <a:buNone/>
              <a:defRPr/>
            </a:lvl1pPr>
            <a:lvl2pPr lvl="1" algn="l" rtl="0">
              <a:spcBef>
                <a:spcPts val="0"/>
              </a:spcBef>
              <a:spcAft>
                <a:spcPts val="0"/>
              </a:spcAft>
              <a:buSzPts val="1100"/>
              <a:buNone/>
              <a:defRPr/>
            </a:lvl2pPr>
            <a:lvl3pPr lvl="2" algn="l" rtl="0">
              <a:spcBef>
                <a:spcPts val="0"/>
              </a:spcBef>
              <a:spcAft>
                <a:spcPts val="0"/>
              </a:spcAft>
              <a:buSzPts val="1100"/>
              <a:buNone/>
              <a:defRPr/>
            </a:lvl3pPr>
            <a:lvl4pPr lvl="3" algn="l" rtl="0">
              <a:spcBef>
                <a:spcPts val="0"/>
              </a:spcBef>
              <a:spcAft>
                <a:spcPts val="0"/>
              </a:spcAft>
              <a:buSzPts val="1100"/>
              <a:buNone/>
              <a:defRPr/>
            </a:lvl4pPr>
            <a:lvl5pPr lvl="4" algn="l" rtl="0">
              <a:spcBef>
                <a:spcPts val="0"/>
              </a:spcBef>
              <a:spcAft>
                <a:spcPts val="0"/>
              </a:spcAft>
              <a:buSzPts val="1100"/>
              <a:buNone/>
              <a:defRPr/>
            </a:lvl5pPr>
            <a:lvl6pPr lvl="5" algn="l" rtl="0">
              <a:spcBef>
                <a:spcPts val="0"/>
              </a:spcBef>
              <a:spcAft>
                <a:spcPts val="0"/>
              </a:spcAft>
              <a:buSzPts val="1100"/>
              <a:buNone/>
              <a:defRPr/>
            </a:lvl6pPr>
            <a:lvl7pPr lvl="6" algn="l" rtl="0">
              <a:spcBef>
                <a:spcPts val="0"/>
              </a:spcBef>
              <a:spcAft>
                <a:spcPts val="0"/>
              </a:spcAft>
              <a:buSzPts val="1100"/>
              <a:buNone/>
              <a:defRPr/>
            </a:lvl7pPr>
            <a:lvl8pPr lvl="7" algn="l" rtl="0">
              <a:spcBef>
                <a:spcPts val="0"/>
              </a:spcBef>
              <a:spcAft>
                <a:spcPts val="0"/>
              </a:spcAft>
              <a:buSzPts val="1100"/>
              <a:buNone/>
              <a:defRPr/>
            </a:lvl8pPr>
            <a:lvl9pPr lvl="8" algn="l" rtl="0">
              <a:spcBef>
                <a:spcPts val="0"/>
              </a:spcBef>
              <a:spcAft>
                <a:spcPts val="0"/>
              </a:spcAft>
              <a:buSzPts val="1100"/>
              <a:buNone/>
              <a:defRPr/>
            </a:lvl9pPr>
          </a:lstStyle>
          <a:p>
            <a:endParaRPr/>
          </a:p>
        </p:txBody>
      </p:sp>
      <p:sp>
        <p:nvSpPr>
          <p:cNvPr id="129" name="Google Shape;129;p25"/>
          <p:cNvSpPr txBox="1">
            <a:spLocks noGrp="1"/>
          </p:cNvSpPr>
          <p:nvPr>
            <p:ph type="ftr" idx="11"/>
          </p:nvPr>
        </p:nvSpPr>
        <p:spPr>
          <a:xfrm>
            <a:off x="3028950" y="4767263"/>
            <a:ext cx="3086100" cy="273900"/>
          </a:xfrm>
          <a:prstGeom prst="rect">
            <a:avLst/>
          </a:prstGeom>
          <a:noFill/>
          <a:ln>
            <a:noFill/>
          </a:ln>
        </p:spPr>
        <p:txBody>
          <a:bodyPr spcFirstLastPara="1" wrap="square" lIns="68575" tIns="34275" rIns="68575" bIns="34275" anchor="ctr" anchorCtr="0">
            <a:noAutofit/>
          </a:bodyPr>
          <a:lstStyle>
            <a:lvl1pPr lvl="0" algn="ctr" rtl="0">
              <a:spcBef>
                <a:spcPts val="0"/>
              </a:spcBef>
              <a:spcAft>
                <a:spcPts val="0"/>
              </a:spcAft>
              <a:buSzPts val="1100"/>
              <a:buNone/>
              <a:defRPr/>
            </a:lvl1pPr>
            <a:lvl2pPr lvl="1" algn="l" rtl="0">
              <a:spcBef>
                <a:spcPts val="0"/>
              </a:spcBef>
              <a:spcAft>
                <a:spcPts val="0"/>
              </a:spcAft>
              <a:buSzPts val="1100"/>
              <a:buNone/>
              <a:defRPr/>
            </a:lvl2pPr>
            <a:lvl3pPr lvl="2" algn="l" rtl="0">
              <a:spcBef>
                <a:spcPts val="0"/>
              </a:spcBef>
              <a:spcAft>
                <a:spcPts val="0"/>
              </a:spcAft>
              <a:buSzPts val="1100"/>
              <a:buNone/>
              <a:defRPr/>
            </a:lvl3pPr>
            <a:lvl4pPr lvl="3" algn="l" rtl="0">
              <a:spcBef>
                <a:spcPts val="0"/>
              </a:spcBef>
              <a:spcAft>
                <a:spcPts val="0"/>
              </a:spcAft>
              <a:buSzPts val="1100"/>
              <a:buNone/>
              <a:defRPr/>
            </a:lvl4pPr>
            <a:lvl5pPr lvl="4" algn="l" rtl="0">
              <a:spcBef>
                <a:spcPts val="0"/>
              </a:spcBef>
              <a:spcAft>
                <a:spcPts val="0"/>
              </a:spcAft>
              <a:buSzPts val="1100"/>
              <a:buNone/>
              <a:defRPr/>
            </a:lvl5pPr>
            <a:lvl6pPr lvl="5" algn="l" rtl="0">
              <a:spcBef>
                <a:spcPts val="0"/>
              </a:spcBef>
              <a:spcAft>
                <a:spcPts val="0"/>
              </a:spcAft>
              <a:buSzPts val="1100"/>
              <a:buNone/>
              <a:defRPr/>
            </a:lvl6pPr>
            <a:lvl7pPr lvl="6" algn="l" rtl="0">
              <a:spcBef>
                <a:spcPts val="0"/>
              </a:spcBef>
              <a:spcAft>
                <a:spcPts val="0"/>
              </a:spcAft>
              <a:buSzPts val="1100"/>
              <a:buNone/>
              <a:defRPr/>
            </a:lvl7pPr>
            <a:lvl8pPr lvl="7" algn="l" rtl="0">
              <a:spcBef>
                <a:spcPts val="0"/>
              </a:spcBef>
              <a:spcAft>
                <a:spcPts val="0"/>
              </a:spcAft>
              <a:buSzPts val="1100"/>
              <a:buNone/>
              <a:defRPr/>
            </a:lvl8pPr>
            <a:lvl9pPr lvl="8" algn="l" rtl="0">
              <a:spcBef>
                <a:spcPts val="0"/>
              </a:spcBef>
              <a:spcAft>
                <a:spcPts val="0"/>
              </a:spcAft>
              <a:buSzPts val="1100"/>
              <a:buNone/>
              <a:defRPr/>
            </a:lvl9pPr>
          </a:lstStyle>
          <a:p>
            <a:endParaRPr/>
          </a:p>
        </p:txBody>
      </p:sp>
      <p:sp>
        <p:nvSpPr>
          <p:cNvPr id="130" name="Google Shape;130;p25"/>
          <p:cNvSpPr txBox="1">
            <a:spLocks noGrp="1"/>
          </p:cNvSpPr>
          <p:nvPr>
            <p:ph type="sldNum" idx="12"/>
          </p:nvPr>
        </p:nvSpPr>
        <p:spPr>
          <a:xfrm>
            <a:off x="6457950" y="4767263"/>
            <a:ext cx="2057400" cy="273900"/>
          </a:xfrm>
          <a:prstGeom prst="rect">
            <a:avLst/>
          </a:prstGeom>
          <a:noFill/>
          <a:ln>
            <a:noFill/>
          </a:ln>
        </p:spPr>
        <p:txBody>
          <a:bodyPr spcFirstLastPara="1" wrap="square" lIns="68575" tIns="34275" rIns="68575" bIns="34275" anchor="ctr" anchorCtr="0">
            <a:noAutofit/>
          </a:bodyPr>
          <a:lstStyle>
            <a:lvl1pPr marL="0" lvl="0" indent="0" algn="r" rtl="0">
              <a:spcBef>
                <a:spcPts val="0"/>
              </a:spcBef>
              <a:buNone/>
              <a:defRPr/>
            </a:lvl1pPr>
            <a:lvl2pPr marL="0" lvl="1" indent="0" algn="r" rtl="0">
              <a:spcBef>
                <a:spcPts val="0"/>
              </a:spcBef>
              <a:buNone/>
              <a:defRPr/>
            </a:lvl2pPr>
            <a:lvl3pPr marL="0" lvl="2" indent="0" algn="r" rtl="0">
              <a:spcBef>
                <a:spcPts val="0"/>
              </a:spcBef>
              <a:buNone/>
              <a:defRPr/>
            </a:lvl3pPr>
            <a:lvl4pPr marL="0" lvl="3" indent="0" algn="r" rtl="0">
              <a:spcBef>
                <a:spcPts val="0"/>
              </a:spcBef>
              <a:buNone/>
              <a:defRPr/>
            </a:lvl4pPr>
            <a:lvl5pPr marL="0" lvl="4" indent="0" algn="r" rtl="0">
              <a:spcBef>
                <a:spcPts val="0"/>
              </a:spcBef>
              <a:buNone/>
              <a:defRPr/>
            </a:lvl5pPr>
            <a:lvl6pPr marL="0" lvl="5" indent="0" algn="r" rtl="0">
              <a:spcBef>
                <a:spcPts val="0"/>
              </a:spcBef>
              <a:buNone/>
              <a:defRPr/>
            </a:lvl6pPr>
            <a:lvl7pPr marL="0" lvl="6" indent="0" algn="r" rtl="0">
              <a:spcBef>
                <a:spcPts val="0"/>
              </a:spcBef>
              <a:buNone/>
              <a:defRPr/>
            </a:lvl7pPr>
            <a:lvl8pPr marL="0" lvl="7" indent="0" algn="r" rtl="0">
              <a:spcBef>
                <a:spcPts val="0"/>
              </a:spcBef>
              <a:buNone/>
              <a:defRPr/>
            </a:lvl8pPr>
            <a:lvl9pPr marL="0" lvl="8" indent="0" algn="r" rtl="0">
              <a:spcBef>
                <a:spcPts val="0"/>
              </a:spcBef>
              <a:buNone/>
              <a:defRPr/>
            </a:lvl9pPr>
          </a:lstStyle>
          <a:p>
            <a:pPr marL="0" lvl="0" indent="0" algn="r" rtl="0">
              <a:spcBef>
                <a:spcPts val="0"/>
              </a:spcBef>
              <a:spcAft>
                <a:spcPts val="0"/>
              </a:spcAft>
              <a:buNone/>
            </a:pPr>
            <a:fld id="{00000000-1234-1234-1234-123412341234}" type="slidenum">
              <a:rPr lang="nl"/>
              <a:t>‹nr.›</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6"/>
        <p:cNvGrpSpPr/>
        <p:nvPr/>
      </p:nvGrpSpPr>
      <p:grpSpPr>
        <a:xfrm>
          <a:off x="0" y="0"/>
          <a:ext cx="0" cy="0"/>
          <a:chOff x="0" y="0"/>
          <a:chExt cx="0" cy="0"/>
        </a:xfrm>
      </p:grpSpPr>
      <p:sp>
        <p:nvSpPr>
          <p:cNvPr id="17" name="Google Shape;17;p4"/>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18" name="Google Shape;18;p4"/>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Autofit/>
          </a:bodyPr>
          <a:lstStyle>
            <a:lvl1pPr marL="457200" lvl="0" indent="-342900">
              <a:spcBef>
                <a:spcPts val="0"/>
              </a:spcBef>
              <a:spcAft>
                <a:spcPts val="0"/>
              </a:spcAft>
              <a:buSzPts val="1800"/>
              <a:buChar char="●"/>
              <a:defRPr/>
            </a:lvl1pPr>
            <a:lvl2pPr marL="914400" lvl="1" indent="-317500">
              <a:spcBef>
                <a:spcPts val="1600"/>
              </a:spcBef>
              <a:spcAft>
                <a:spcPts val="0"/>
              </a:spcAft>
              <a:buSzPts val="1400"/>
              <a:buChar char="○"/>
              <a:defRPr/>
            </a:lvl2pPr>
            <a:lvl3pPr marL="1371600" lvl="2" indent="-317500">
              <a:spcBef>
                <a:spcPts val="1600"/>
              </a:spcBef>
              <a:spcAft>
                <a:spcPts val="0"/>
              </a:spcAft>
              <a:buSzPts val="1400"/>
              <a:buChar char="■"/>
              <a:defRPr/>
            </a:lvl3pPr>
            <a:lvl4pPr marL="1828800" lvl="3" indent="-317500">
              <a:spcBef>
                <a:spcPts val="1600"/>
              </a:spcBef>
              <a:spcAft>
                <a:spcPts val="0"/>
              </a:spcAft>
              <a:buSzPts val="1400"/>
              <a:buChar char="●"/>
              <a:defRPr/>
            </a:lvl4pPr>
            <a:lvl5pPr marL="2286000" lvl="4" indent="-317500">
              <a:spcBef>
                <a:spcPts val="1600"/>
              </a:spcBef>
              <a:spcAft>
                <a:spcPts val="0"/>
              </a:spcAft>
              <a:buSzPts val="1400"/>
              <a:buChar char="○"/>
              <a:defRPr/>
            </a:lvl5pPr>
            <a:lvl6pPr marL="2743200" lvl="5" indent="-317500">
              <a:spcBef>
                <a:spcPts val="1600"/>
              </a:spcBef>
              <a:spcAft>
                <a:spcPts val="0"/>
              </a:spcAft>
              <a:buSzPts val="1400"/>
              <a:buChar char="■"/>
              <a:defRPr/>
            </a:lvl6pPr>
            <a:lvl7pPr marL="3200400" lvl="6" indent="-317500">
              <a:spcBef>
                <a:spcPts val="1600"/>
              </a:spcBef>
              <a:spcAft>
                <a:spcPts val="0"/>
              </a:spcAft>
              <a:buSzPts val="1400"/>
              <a:buChar char="●"/>
              <a:defRPr/>
            </a:lvl7pPr>
            <a:lvl8pPr marL="3657600" lvl="7" indent="-317500">
              <a:spcBef>
                <a:spcPts val="1600"/>
              </a:spcBef>
              <a:spcAft>
                <a:spcPts val="0"/>
              </a:spcAft>
              <a:buSzPts val="1400"/>
              <a:buChar char="○"/>
              <a:defRPr/>
            </a:lvl8pPr>
            <a:lvl9pPr marL="4114800" lvl="8" indent="-317500">
              <a:spcBef>
                <a:spcPts val="1600"/>
              </a:spcBef>
              <a:spcAft>
                <a:spcPts val="1600"/>
              </a:spcAft>
              <a:buSzPts val="1400"/>
              <a:buChar char="■"/>
              <a:defRPr/>
            </a:lvl9pPr>
          </a:lstStyle>
          <a:p>
            <a:endParaRPr/>
          </a:p>
        </p:txBody>
      </p:sp>
      <p:sp>
        <p:nvSpPr>
          <p:cNvPr id="19" name="Google Shape;19;p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nl"/>
              <a:t>‹nr.›</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0"/>
        <p:cNvGrpSpPr/>
        <p:nvPr/>
      </p:nvGrpSpPr>
      <p:grpSpPr>
        <a:xfrm>
          <a:off x="0" y="0"/>
          <a:ext cx="0" cy="0"/>
          <a:chOff x="0" y="0"/>
          <a:chExt cx="0" cy="0"/>
        </a:xfrm>
      </p:grpSpPr>
      <p:sp>
        <p:nvSpPr>
          <p:cNvPr id="21" name="Google Shape;21;p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2" name="Google Shape;22;p5"/>
          <p:cNvSpPr txBox="1">
            <a:spLocks noGrp="1"/>
          </p:cNvSpPr>
          <p:nvPr>
            <p:ph type="body" idx="1"/>
          </p:nvPr>
        </p:nvSpPr>
        <p:spPr>
          <a:xfrm>
            <a:off x="311700" y="1152475"/>
            <a:ext cx="3999900" cy="3416400"/>
          </a:xfrm>
          <a:prstGeom prst="rect">
            <a:avLst/>
          </a:prstGeom>
        </p:spPr>
        <p:txBody>
          <a:bodyPr spcFirstLastPara="1" wrap="square" lIns="91425" tIns="91425" rIns="91425" bIns="91425" anchor="t" anchorCtr="0">
            <a:noAutofit/>
          </a:bodyPr>
          <a:lstStyle>
            <a:lvl1pPr marL="457200" lvl="0" indent="-317500">
              <a:spcBef>
                <a:spcPts val="0"/>
              </a:spcBef>
              <a:spcAft>
                <a:spcPts val="0"/>
              </a:spcAft>
              <a:buSzPts val="1400"/>
              <a:buChar char="●"/>
              <a:defRPr sz="14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sp>
        <p:nvSpPr>
          <p:cNvPr id="23" name="Google Shape;23;p5"/>
          <p:cNvSpPr txBox="1">
            <a:spLocks noGrp="1"/>
          </p:cNvSpPr>
          <p:nvPr>
            <p:ph type="body" idx="2"/>
          </p:nvPr>
        </p:nvSpPr>
        <p:spPr>
          <a:xfrm>
            <a:off x="4832400" y="1152475"/>
            <a:ext cx="3999900" cy="3416400"/>
          </a:xfrm>
          <a:prstGeom prst="rect">
            <a:avLst/>
          </a:prstGeom>
        </p:spPr>
        <p:txBody>
          <a:bodyPr spcFirstLastPara="1" wrap="square" lIns="91425" tIns="91425" rIns="91425" bIns="91425" anchor="t" anchorCtr="0">
            <a:noAutofit/>
          </a:bodyPr>
          <a:lstStyle>
            <a:lvl1pPr marL="457200" lvl="0" indent="-317500">
              <a:spcBef>
                <a:spcPts val="0"/>
              </a:spcBef>
              <a:spcAft>
                <a:spcPts val="0"/>
              </a:spcAft>
              <a:buSzPts val="1400"/>
              <a:buChar char="●"/>
              <a:defRPr sz="14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sp>
        <p:nvSpPr>
          <p:cNvPr id="24" name="Google Shape;24;p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nl"/>
              <a:t>‹nr.›</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5"/>
        <p:cNvGrpSpPr/>
        <p:nvPr/>
      </p:nvGrpSpPr>
      <p:grpSpPr>
        <a:xfrm>
          <a:off x="0" y="0"/>
          <a:ext cx="0" cy="0"/>
          <a:chOff x="0" y="0"/>
          <a:chExt cx="0" cy="0"/>
        </a:xfrm>
      </p:grpSpPr>
      <p:sp>
        <p:nvSpPr>
          <p:cNvPr id="26" name="Google Shape;26;p6"/>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7" name="Google Shape;27;p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nl"/>
              <a:t>‹nr.›</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28"/>
        <p:cNvGrpSpPr/>
        <p:nvPr/>
      </p:nvGrpSpPr>
      <p:grpSpPr>
        <a:xfrm>
          <a:off x="0" y="0"/>
          <a:ext cx="0" cy="0"/>
          <a:chOff x="0" y="0"/>
          <a:chExt cx="0" cy="0"/>
        </a:xfrm>
      </p:grpSpPr>
      <p:sp>
        <p:nvSpPr>
          <p:cNvPr id="29" name="Google Shape;29;p7"/>
          <p:cNvSpPr txBox="1">
            <a:spLocks noGrp="1"/>
          </p:cNvSpPr>
          <p:nvPr>
            <p:ph type="title"/>
          </p:nvPr>
        </p:nvSpPr>
        <p:spPr>
          <a:xfrm>
            <a:off x="311700" y="555600"/>
            <a:ext cx="2808000" cy="755700"/>
          </a:xfrm>
          <a:prstGeom prst="rect">
            <a:avLst/>
          </a:prstGeom>
        </p:spPr>
        <p:txBody>
          <a:bodyPr spcFirstLastPara="1" wrap="square" lIns="91425" tIns="91425" rIns="91425" bIns="91425" anchor="b" anchorCtr="0">
            <a:no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a:endParaRPr/>
          </a:p>
        </p:txBody>
      </p:sp>
      <p:sp>
        <p:nvSpPr>
          <p:cNvPr id="30" name="Google Shape;30;p7"/>
          <p:cNvSpPr txBox="1">
            <a:spLocks noGrp="1"/>
          </p:cNvSpPr>
          <p:nvPr>
            <p:ph type="body" idx="1"/>
          </p:nvPr>
        </p:nvSpPr>
        <p:spPr>
          <a:xfrm>
            <a:off x="311700" y="1389600"/>
            <a:ext cx="2808000" cy="3179400"/>
          </a:xfrm>
          <a:prstGeom prst="rect">
            <a:avLst/>
          </a:prstGeom>
        </p:spPr>
        <p:txBody>
          <a:bodyPr spcFirstLastPara="1" wrap="square" lIns="91425" tIns="91425" rIns="91425" bIns="91425" anchor="t" anchorCtr="0">
            <a:noAutofit/>
          </a:bodyPr>
          <a:lstStyle>
            <a:lvl1pPr marL="457200" lvl="0" indent="-304800">
              <a:spcBef>
                <a:spcPts val="0"/>
              </a:spcBef>
              <a:spcAft>
                <a:spcPts val="0"/>
              </a:spcAft>
              <a:buSzPts val="1200"/>
              <a:buChar char="●"/>
              <a:defRPr sz="12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sp>
        <p:nvSpPr>
          <p:cNvPr id="31" name="Google Shape;31;p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nl"/>
              <a:t>‹nr.›</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32"/>
        <p:cNvGrpSpPr/>
        <p:nvPr/>
      </p:nvGrpSpPr>
      <p:grpSpPr>
        <a:xfrm>
          <a:off x="0" y="0"/>
          <a:ext cx="0" cy="0"/>
          <a:chOff x="0" y="0"/>
          <a:chExt cx="0" cy="0"/>
        </a:xfrm>
      </p:grpSpPr>
      <p:sp>
        <p:nvSpPr>
          <p:cNvPr id="33" name="Google Shape;33;p8"/>
          <p:cNvSpPr txBox="1">
            <a:spLocks noGrp="1"/>
          </p:cNvSpPr>
          <p:nvPr>
            <p:ph type="title"/>
          </p:nvPr>
        </p:nvSpPr>
        <p:spPr>
          <a:xfrm>
            <a:off x="490250" y="450150"/>
            <a:ext cx="6367800" cy="4090800"/>
          </a:xfrm>
          <a:prstGeom prst="rect">
            <a:avLst/>
          </a:prstGeom>
        </p:spPr>
        <p:txBody>
          <a:bodyPr spcFirstLastPara="1" wrap="square" lIns="91425" tIns="91425" rIns="91425" bIns="91425" anchor="ctr" anchorCtr="0">
            <a:no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a:endParaRPr/>
          </a:p>
        </p:txBody>
      </p:sp>
      <p:sp>
        <p:nvSpPr>
          <p:cNvPr id="34" name="Google Shape;34;p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nl"/>
              <a:t>‹nr.›</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37;p9"/>
          <p:cNvSpPr txBox="1">
            <a:spLocks noGrp="1"/>
          </p:cNvSpPr>
          <p:nvPr>
            <p:ph type="title"/>
          </p:nvPr>
        </p:nvSpPr>
        <p:spPr>
          <a:xfrm>
            <a:off x="265500" y="1233175"/>
            <a:ext cx="4045200" cy="1482300"/>
          </a:xfrm>
          <a:prstGeom prst="rect">
            <a:avLst/>
          </a:prstGeom>
        </p:spPr>
        <p:txBody>
          <a:bodyPr spcFirstLastPara="1" wrap="square" lIns="91425" tIns="91425" rIns="91425" bIns="91425" anchor="b" anchorCtr="0">
            <a:no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a:endParaRPr/>
          </a:p>
        </p:txBody>
      </p:sp>
      <p:sp>
        <p:nvSpPr>
          <p:cNvPr id="38" name="Google Shape;38;p9"/>
          <p:cNvSpPr txBox="1">
            <a:spLocks noGrp="1"/>
          </p:cNvSpPr>
          <p:nvPr>
            <p:ph type="subTitle" idx="1"/>
          </p:nvPr>
        </p:nvSpPr>
        <p:spPr>
          <a:xfrm>
            <a:off x="265500" y="2803075"/>
            <a:ext cx="4045200" cy="1235100"/>
          </a:xfrm>
          <a:prstGeom prst="rect">
            <a:avLst/>
          </a:prstGeom>
        </p:spPr>
        <p:txBody>
          <a:bodyPr spcFirstLastPara="1" wrap="square" lIns="91425" tIns="91425" rIns="91425" bIns="91425" anchor="t" anchorCtr="0">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39" name="Google Shape;39;p9"/>
          <p:cNvSpPr txBox="1">
            <a:spLocks noGrp="1"/>
          </p:cNvSpPr>
          <p:nvPr>
            <p:ph type="body" idx="2"/>
          </p:nvPr>
        </p:nvSpPr>
        <p:spPr>
          <a:xfrm>
            <a:off x="4939500" y="724075"/>
            <a:ext cx="3837000" cy="3695100"/>
          </a:xfrm>
          <a:prstGeom prst="rect">
            <a:avLst/>
          </a:prstGeom>
        </p:spPr>
        <p:txBody>
          <a:bodyPr spcFirstLastPara="1" wrap="square" lIns="91425" tIns="91425" rIns="91425" bIns="91425" anchor="ctr" anchorCtr="0">
            <a:noAutofit/>
          </a:bodyPr>
          <a:lstStyle>
            <a:lvl1pPr marL="457200" lvl="0" indent="-342900">
              <a:spcBef>
                <a:spcPts val="0"/>
              </a:spcBef>
              <a:spcAft>
                <a:spcPts val="0"/>
              </a:spcAft>
              <a:buSzPts val="1800"/>
              <a:buChar char="●"/>
              <a:defRPr/>
            </a:lvl1pPr>
            <a:lvl2pPr marL="914400" lvl="1" indent="-317500">
              <a:spcBef>
                <a:spcPts val="1600"/>
              </a:spcBef>
              <a:spcAft>
                <a:spcPts val="0"/>
              </a:spcAft>
              <a:buSzPts val="1400"/>
              <a:buChar char="○"/>
              <a:defRPr/>
            </a:lvl2pPr>
            <a:lvl3pPr marL="1371600" lvl="2" indent="-317500">
              <a:spcBef>
                <a:spcPts val="1600"/>
              </a:spcBef>
              <a:spcAft>
                <a:spcPts val="0"/>
              </a:spcAft>
              <a:buSzPts val="1400"/>
              <a:buChar char="■"/>
              <a:defRPr/>
            </a:lvl3pPr>
            <a:lvl4pPr marL="1828800" lvl="3" indent="-317500">
              <a:spcBef>
                <a:spcPts val="1600"/>
              </a:spcBef>
              <a:spcAft>
                <a:spcPts val="0"/>
              </a:spcAft>
              <a:buSzPts val="1400"/>
              <a:buChar char="●"/>
              <a:defRPr/>
            </a:lvl4pPr>
            <a:lvl5pPr marL="2286000" lvl="4" indent="-317500">
              <a:spcBef>
                <a:spcPts val="1600"/>
              </a:spcBef>
              <a:spcAft>
                <a:spcPts val="0"/>
              </a:spcAft>
              <a:buSzPts val="1400"/>
              <a:buChar char="○"/>
              <a:defRPr/>
            </a:lvl5pPr>
            <a:lvl6pPr marL="2743200" lvl="5" indent="-317500">
              <a:spcBef>
                <a:spcPts val="1600"/>
              </a:spcBef>
              <a:spcAft>
                <a:spcPts val="0"/>
              </a:spcAft>
              <a:buSzPts val="1400"/>
              <a:buChar char="■"/>
              <a:defRPr/>
            </a:lvl6pPr>
            <a:lvl7pPr marL="3200400" lvl="6" indent="-317500">
              <a:spcBef>
                <a:spcPts val="1600"/>
              </a:spcBef>
              <a:spcAft>
                <a:spcPts val="0"/>
              </a:spcAft>
              <a:buSzPts val="1400"/>
              <a:buChar char="●"/>
              <a:defRPr/>
            </a:lvl7pPr>
            <a:lvl8pPr marL="3657600" lvl="7" indent="-317500">
              <a:spcBef>
                <a:spcPts val="1600"/>
              </a:spcBef>
              <a:spcAft>
                <a:spcPts val="0"/>
              </a:spcAft>
              <a:buSzPts val="1400"/>
              <a:buChar char="○"/>
              <a:defRPr/>
            </a:lvl8pPr>
            <a:lvl9pPr marL="4114800" lvl="8" indent="-317500">
              <a:spcBef>
                <a:spcPts val="1600"/>
              </a:spcBef>
              <a:spcAft>
                <a:spcPts val="1600"/>
              </a:spcAft>
              <a:buSzPts val="1400"/>
              <a:buChar char="■"/>
              <a:defRPr/>
            </a:lvl9pPr>
          </a:lstStyle>
          <a:p>
            <a:endParaRPr/>
          </a:p>
        </p:txBody>
      </p:sp>
      <p:sp>
        <p:nvSpPr>
          <p:cNvPr id="40" name="Google Shape;40;p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nl"/>
              <a:t>‹nr.›</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1"/>
        <p:cNvGrpSpPr/>
        <p:nvPr/>
      </p:nvGrpSpPr>
      <p:grpSpPr>
        <a:xfrm>
          <a:off x="0" y="0"/>
          <a:ext cx="0" cy="0"/>
          <a:chOff x="0" y="0"/>
          <a:chExt cx="0" cy="0"/>
        </a:xfrm>
      </p:grpSpPr>
      <p:sp>
        <p:nvSpPr>
          <p:cNvPr id="42" name="Google Shape;42;p10"/>
          <p:cNvSpPr txBox="1">
            <a:spLocks noGrp="1"/>
          </p:cNvSpPr>
          <p:nvPr>
            <p:ph type="body" idx="1"/>
          </p:nvPr>
        </p:nvSpPr>
        <p:spPr>
          <a:xfrm>
            <a:off x="311700" y="4230575"/>
            <a:ext cx="5998800" cy="605100"/>
          </a:xfrm>
          <a:prstGeom prst="rect">
            <a:avLst/>
          </a:prstGeom>
        </p:spPr>
        <p:txBody>
          <a:bodyPr spcFirstLastPara="1" wrap="square" lIns="91425" tIns="91425" rIns="91425" bIns="91425" anchor="ctr" anchorCtr="0">
            <a:noAutofit/>
          </a:bodyPr>
          <a:lstStyle>
            <a:lvl1pPr marL="457200" lvl="0" indent="-228600">
              <a:lnSpc>
                <a:spcPct val="100000"/>
              </a:lnSpc>
              <a:spcBef>
                <a:spcPts val="0"/>
              </a:spcBef>
              <a:spcAft>
                <a:spcPts val="0"/>
              </a:spcAft>
              <a:buSzPts val="1800"/>
              <a:buNone/>
              <a:defRPr/>
            </a:lvl1pPr>
          </a:lstStyle>
          <a:p>
            <a:endParaRPr/>
          </a:p>
        </p:txBody>
      </p:sp>
      <p:sp>
        <p:nvSpPr>
          <p:cNvPr id="43" name="Google Shape;43;p1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nl"/>
              <a:t>‹nr.›</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theme" Target="../theme/theme2.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Autofit/>
          </a:bodyPr>
          <a:lstStyle>
            <a:lvl1pPr marL="457200" lvl="0" indent="-342900">
              <a:lnSpc>
                <a:spcPct val="115000"/>
              </a:lnSpc>
              <a:spcBef>
                <a:spcPts val="0"/>
              </a:spcBef>
              <a:spcAft>
                <a:spcPts val="0"/>
              </a:spcAft>
              <a:buClr>
                <a:schemeClr val="dk2"/>
              </a:buClr>
              <a:buSzPts val="1800"/>
              <a:buChar char="●"/>
              <a:defRPr sz="1800">
                <a:solidFill>
                  <a:schemeClr val="dk2"/>
                </a:solidFill>
              </a:defRPr>
            </a:lvl1pPr>
            <a:lvl2pPr marL="914400" lvl="1" indent="-317500">
              <a:lnSpc>
                <a:spcPct val="115000"/>
              </a:lnSpc>
              <a:spcBef>
                <a:spcPts val="1600"/>
              </a:spcBef>
              <a:spcAft>
                <a:spcPts val="0"/>
              </a:spcAft>
              <a:buClr>
                <a:schemeClr val="dk2"/>
              </a:buClr>
              <a:buSzPts val="1400"/>
              <a:buChar char="○"/>
              <a:defRPr>
                <a:solidFill>
                  <a:schemeClr val="dk2"/>
                </a:solidFill>
              </a:defRPr>
            </a:lvl2pPr>
            <a:lvl3pPr marL="1371600" lvl="2" indent="-317500">
              <a:lnSpc>
                <a:spcPct val="115000"/>
              </a:lnSpc>
              <a:spcBef>
                <a:spcPts val="1600"/>
              </a:spcBef>
              <a:spcAft>
                <a:spcPts val="0"/>
              </a:spcAft>
              <a:buClr>
                <a:schemeClr val="dk2"/>
              </a:buClr>
              <a:buSzPts val="1400"/>
              <a:buChar char="■"/>
              <a:defRPr>
                <a:solidFill>
                  <a:schemeClr val="dk2"/>
                </a:solidFill>
              </a:defRPr>
            </a:lvl3pPr>
            <a:lvl4pPr marL="1828800" lvl="3" indent="-317500">
              <a:lnSpc>
                <a:spcPct val="115000"/>
              </a:lnSpc>
              <a:spcBef>
                <a:spcPts val="1600"/>
              </a:spcBef>
              <a:spcAft>
                <a:spcPts val="0"/>
              </a:spcAft>
              <a:buClr>
                <a:schemeClr val="dk2"/>
              </a:buClr>
              <a:buSzPts val="1400"/>
              <a:buChar char="●"/>
              <a:defRPr>
                <a:solidFill>
                  <a:schemeClr val="dk2"/>
                </a:solidFill>
              </a:defRPr>
            </a:lvl4pPr>
            <a:lvl5pPr marL="2286000" lvl="4" indent="-317500">
              <a:lnSpc>
                <a:spcPct val="115000"/>
              </a:lnSpc>
              <a:spcBef>
                <a:spcPts val="1600"/>
              </a:spcBef>
              <a:spcAft>
                <a:spcPts val="0"/>
              </a:spcAft>
              <a:buClr>
                <a:schemeClr val="dk2"/>
              </a:buClr>
              <a:buSzPts val="1400"/>
              <a:buChar char="○"/>
              <a:defRPr>
                <a:solidFill>
                  <a:schemeClr val="dk2"/>
                </a:solidFill>
              </a:defRPr>
            </a:lvl5pPr>
            <a:lvl6pPr marL="2743200" lvl="5" indent="-317500">
              <a:lnSpc>
                <a:spcPct val="115000"/>
              </a:lnSpc>
              <a:spcBef>
                <a:spcPts val="1600"/>
              </a:spcBef>
              <a:spcAft>
                <a:spcPts val="0"/>
              </a:spcAft>
              <a:buClr>
                <a:schemeClr val="dk2"/>
              </a:buClr>
              <a:buSzPts val="1400"/>
              <a:buChar char="■"/>
              <a:defRPr>
                <a:solidFill>
                  <a:schemeClr val="dk2"/>
                </a:solidFill>
              </a:defRPr>
            </a:lvl6pPr>
            <a:lvl7pPr marL="3200400" lvl="6" indent="-317500">
              <a:lnSpc>
                <a:spcPct val="115000"/>
              </a:lnSpc>
              <a:spcBef>
                <a:spcPts val="1600"/>
              </a:spcBef>
              <a:spcAft>
                <a:spcPts val="0"/>
              </a:spcAft>
              <a:buClr>
                <a:schemeClr val="dk2"/>
              </a:buClr>
              <a:buSzPts val="1400"/>
              <a:buChar char="●"/>
              <a:defRPr>
                <a:solidFill>
                  <a:schemeClr val="dk2"/>
                </a:solidFill>
              </a:defRPr>
            </a:lvl7pPr>
            <a:lvl8pPr marL="3657600" lvl="7" indent="-317500">
              <a:lnSpc>
                <a:spcPct val="115000"/>
              </a:lnSpc>
              <a:spcBef>
                <a:spcPts val="1600"/>
              </a:spcBef>
              <a:spcAft>
                <a:spcPts val="0"/>
              </a:spcAft>
              <a:buClr>
                <a:schemeClr val="dk2"/>
              </a:buClr>
              <a:buSzPts val="1400"/>
              <a:buChar char="○"/>
              <a:defRPr>
                <a:solidFill>
                  <a:schemeClr val="dk2"/>
                </a:solidFill>
              </a:defRPr>
            </a:lvl8pPr>
            <a:lvl9pPr marL="4114800" lvl="8" indent="-317500">
              <a:lnSpc>
                <a:spcPct val="115000"/>
              </a:lnSpc>
              <a:spcBef>
                <a:spcPts val="1600"/>
              </a:spcBef>
              <a:spcAft>
                <a:spcPts val="1600"/>
              </a:spcAft>
              <a:buClr>
                <a:schemeClr val="dk2"/>
              </a:buClr>
              <a:buSzPts val="1400"/>
              <a:buChar char="■"/>
              <a:defRPr>
                <a:solidFill>
                  <a:schemeClr val="dk2"/>
                </a:solidFill>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marL="0" lvl="0" indent="0" algn="r" rtl="0">
              <a:spcBef>
                <a:spcPts val="0"/>
              </a:spcBef>
              <a:spcAft>
                <a:spcPts val="0"/>
              </a:spcAft>
              <a:buNone/>
            </a:pPr>
            <a:fld id="{00000000-1234-1234-1234-123412341234}" type="slidenum">
              <a:rPr lang="nl"/>
              <a:t>‹nr.›</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0"/>
        <p:cNvGrpSpPr/>
        <p:nvPr/>
      </p:nvGrpSpPr>
      <p:grpSpPr>
        <a:xfrm>
          <a:off x="0" y="0"/>
          <a:ext cx="0" cy="0"/>
          <a:chOff x="0" y="0"/>
          <a:chExt cx="0" cy="0"/>
        </a:xfrm>
      </p:grpSpPr>
      <p:sp>
        <p:nvSpPr>
          <p:cNvPr id="51" name="Google Shape;51;p13"/>
          <p:cNvSpPr txBox="1">
            <a:spLocks noGrp="1"/>
          </p:cNvSpPr>
          <p:nvPr>
            <p:ph type="title"/>
          </p:nvPr>
        </p:nvSpPr>
        <p:spPr>
          <a:xfrm>
            <a:off x="628650" y="273844"/>
            <a:ext cx="7886700" cy="994200"/>
          </a:xfrm>
          <a:prstGeom prst="rect">
            <a:avLst/>
          </a:prstGeom>
          <a:noFill/>
          <a:ln>
            <a:noFill/>
          </a:ln>
        </p:spPr>
        <p:txBody>
          <a:bodyPr spcFirstLastPara="1" wrap="square" lIns="68575" tIns="34275" rIns="68575" bIns="34275" anchor="ctr" anchorCtr="0">
            <a:noAutofit/>
          </a:bodyPr>
          <a:lstStyle>
            <a:lvl1pPr marR="0" lvl="0" algn="l" rtl="0">
              <a:lnSpc>
                <a:spcPct val="90000"/>
              </a:lnSpc>
              <a:spcBef>
                <a:spcPts val="0"/>
              </a:spcBef>
              <a:spcAft>
                <a:spcPts val="0"/>
              </a:spcAft>
              <a:buClr>
                <a:schemeClr val="dk1"/>
              </a:buClr>
              <a:buSzPts val="3300"/>
              <a:buFont typeface="Calibri"/>
              <a:buNone/>
              <a:defRPr sz="3300" b="0" i="0" u="none" strike="noStrike" cap="none">
                <a:solidFill>
                  <a:schemeClr val="dk1"/>
                </a:solidFill>
                <a:latin typeface="Calibri"/>
                <a:ea typeface="Calibri"/>
                <a:cs typeface="Calibri"/>
                <a:sym typeface="Calibri"/>
              </a:defRPr>
            </a:lvl1pPr>
            <a:lvl2pPr lvl="1" rtl="0">
              <a:spcBef>
                <a:spcPts val="0"/>
              </a:spcBef>
              <a:spcAft>
                <a:spcPts val="0"/>
              </a:spcAft>
              <a:buSzPts val="1100"/>
              <a:buNone/>
              <a:defRPr sz="1400"/>
            </a:lvl2pPr>
            <a:lvl3pPr lvl="2" rtl="0">
              <a:spcBef>
                <a:spcPts val="0"/>
              </a:spcBef>
              <a:spcAft>
                <a:spcPts val="0"/>
              </a:spcAft>
              <a:buSzPts val="1100"/>
              <a:buNone/>
              <a:defRPr sz="1400"/>
            </a:lvl3pPr>
            <a:lvl4pPr lvl="3" rtl="0">
              <a:spcBef>
                <a:spcPts val="0"/>
              </a:spcBef>
              <a:spcAft>
                <a:spcPts val="0"/>
              </a:spcAft>
              <a:buSzPts val="1100"/>
              <a:buNone/>
              <a:defRPr sz="1400"/>
            </a:lvl4pPr>
            <a:lvl5pPr lvl="4" rtl="0">
              <a:spcBef>
                <a:spcPts val="0"/>
              </a:spcBef>
              <a:spcAft>
                <a:spcPts val="0"/>
              </a:spcAft>
              <a:buSzPts val="1100"/>
              <a:buNone/>
              <a:defRPr sz="1400"/>
            </a:lvl5pPr>
            <a:lvl6pPr lvl="5" rtl="0">
              <a:spcBef>
                <a:spcPts val="0"/>
              </a:spcBef>
              <a:spcAft>
                <a:spcPts val="0"/>
              </a:spcAft>
              <a:buSzPts val="1100"/>
              <a:buNone/>
              <a:defRPr sz="1400"/>
            </a:lvl6pPr>
            <a:lvl7pPr lvl="6" rtl="0">
              <a:spcBef>
                <a:spcPts val="0"/>
              </a:spcBef>
              <a:spcAft>
                <a:spcPts val="0"/>
              </a:spcAft>
              <a:buSzPts val="1100"/>
              <a:buNone/>
              <a:defRPr sz="1400"/>
            </a:lvl7pPr>
            <a:lvl8pPr lvl="7" rtl="0">
              <a:spcBef>
                <a:spcPts val="0"/>
              </a:spcBef>
              <a:spcAft>
                <a:spcPts val="0"/>
              </a:spcAft>
              <a:buSzPts val="1100"/>
              <a:buNone/>
              <a:defRPr sz="1400"/>
            </a:lvl8pPr>
            <a:lvl9pPr lvl="8" rtl="0">
              <a:spcBef>
                <a:spcPts val="0"/>
              </a:spcBef>
              <a:spcAft>
                <a:spcPts val="0"/>
              </a:spcAft>
              <a:buSzPts val="1100"/>
              <a:buNone/>
              <a:defRPr sz="1400"/>
            </a:lvl9pPr>
          </a:lstStyle>
          <a:p>
            <a:endParaRPr/>
          </a:p>
        </p:txBody>
      </p:sp>
      <p:sp>
        <p:nvSpPr>
          <p:cNvPr id="52" name="Google Shape;52;p13"/>
          <p:cNvSpPr txBox="1">
            <a:spLocks noGrp="1"/>
          </p:cNvSpPr>
          <p:nvPr>
            <p:ph type="body" idx="1"/>
          </p:nvPr>
        </p:nvSpPr>
        <p:spPr>
          <a:xfrm>
            <a:off x="628650" y="1369219"/>
            <a:ext cx="7886700" cy="3263400"/>
          </a:xfrm>
          <a:prstGeom prst="rect">
            <a:avLst/>
          </a:prstGeom>
          <a:noFill/>
          <a:ln>
            <a:noFill/>
          </a:ln>
        </p:spPr>
        <p:txBody>
          <a:bodyPr spcFirstLastPara="1" wrap="square" lIns="68575" tIns="34275" rIns="68575" bIns="34275" anchor="t" anchorCtr="0">
            <a:noAutofit/>
          </a:bodyPr>
          <a:lstStyle>
            <a:lvl1pPr marL="457200" marR="0" lvl="0" indent="-361950" algn="l" rtl="0">
              <a:lnSpc>
                <a:spcPct val="90000"/>
              </a:lnSpc>
              <a:spcBef>
                <a:spcPts val="800"/>
              </a:spcBef>
              <a:spcAft>
                <a:spcPts val="0"/>
              </a:spcAft>
              <a:buClr>
                <a:schemeClr val="dk1"/>
              </a:buClr>
              <a:buSzPts val="2100"/>
              <a:buFont typeface="Arial"/>
              <a:buChar char="•"/>
              <a:defRPr sz="2100" b="0" i="0" u="none" strike="noStrike" cap="none">
                <a:solidFill>
                  <a:schemeClr val="dk1"/>
                </a:solidFill>
                <a:latin typeface="Calibri"/>
                <a:ea typeface="Calibri"/>
                <a:cs typeface="Calibri"/>
                <a:sym typeface="Calibri"/>
              </a:defRPr>
            </a:lvl1pPr>
            <a:lvl2pPr marL="914400" marR="0" lvl="1" indent="-342900" algn="l" rtl="0">
              <a:lnSpc>
                <a:spcPct val="90000"/>
              </a:lnSpc>
              <a:spcBef>
                <a:spcPts val="4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2pPr>
            <a:lvl3pPr marL="1371600" marR="0" lvl="2" indent="-323850" algn="l" rtl="0">
              <a:lnSpc>
                <a:spcPct val="90000"/>
              </a:lnSpc>
              <a:spcBef>
                <a:spcPts val="400"/>
              </a:spcBef>
              <a:spcAft>
                <a:spcPts val="0"/>
              </a:spcAft>
              <a:buClr>
                <a:schemeClr val="dk1"/>
              </a:buClr>
              <a:buSzPts val="1500"/>
              <a:buFont typeface="Arial"/>
              <a:buChar char="•"/>
              <a:defRPr sz="1500" b="0" i="0" u="none" strike="noStrike" cap="none">
                <a:solidFill>
                  <a:schemeClr val="dk1"/>
                </a:solidFill>
                <a:latin typeface="Calibri"/>
                <a:ea typeface="Calibri"/>
                <a:cs typeface="Calibri"/>
                <a:sym typeface="Calibri"/>
              </a:defRPr>
            </a:lvl3pPr>
            <a:lvl4pPr marL="1828800" marR="0" lvl="3"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4pPr>
            <a:lvl5pPr marL="2286000" marR="0" lvl="4"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5pPr>
            <a:lvl6pPr marL="2743200" marR="0" lvl="5"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6pPr>
            <a:lvl7pPr marL="3200400" marR="0" lvl="6"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7pPr>
            <a:lvl8pPr marL="3657600" marR="0" lvl="7"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8pPr>
            <a:lvl9pPr marL="4114800" marR="0" lvl="8"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9pPr>
          </a:lstStyle>
          <a:p>
            <a:endParaRPr/>
          </a:p>
        </p:txBody>
      </p:sp>
      <p:sp>
        <p:nvSpPr>
          <p:cNvPr id="53" name="Google Shape;53;p13"/>
          <p:cNvSpPr txBox="1">
            <a:spLocks noGrp="1"/>
          </p:cNvSpPr>
          <p:nvPr>
            <p:ph type="dt" idx="10"/>
          </p:nvPr>
        </p:nvSpPr>
        <p:spPr>
          <a:xfrm>
            <a:off x="628650" y="4767263"/>
            <a:ext cx="2057400" cy="273900"/>
          </a:xfrm>
          <a:prstGeom prst="rect">
            <a:avLst/>
          </a:prstGeom>
          <a:noFill/>
          <a:ln>
            <a:noFill/>
          </a:ln>
        </p:spPr>
        <p:txBody>
          <a:bodyPr spcFirstLastPara="1" wrap="square" lIns="68575" tIns="34275" rIns="68575" bIns="34275" anchor="ctr" anchorCtr="0">
            <a:noAutofit/>
          </a:bodyPr>
          <a:lstStyle>
            <a:lvl1pPr marR="0" lvl="0" algn="l" rtl="0">
              <a:spcBef>
                <a:spcPts val="0"/>
              </a:spcBef>
              <a:spcAft>
                <a:spcPts val="0"/>
              </a:spcAft>
              <a:buSzPts val="1100"/>
              <a:buNone/>
              <a:defRPr sz="9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9pPr>
          </a:lstStyle>
          <a:p>
            <a:endParaRPr/>
          </a:p>
        </p:txBody>
      </p:sp>
      <p:sp>
        <p:nvSpPr>
          <p:cNvPr id="54" name="Google Shape;54;p13"/>
          <p:cNvSpPr txBox="1">
            <a:spLocks noGrp="1"/>
          </p:cNvSpPr>
          <p:nvPr>
            <p:ph type="ftr" idx="11"/>
          </p:nvPr>
        </p:nvSpPr>
        <p:spPr>
          <a:xfrm>
            <a:off x="3028950" y="4767263"/>
            <a:ext cx="3086100" cy="273900"/>
          </a:xfrm>
          <a:prstGeom prst="rect">
            <a:avLst/>
          </a:prstGeom>
          <a:noFill/>
          <a:ln>
            <a:noFill/>
          </a:ln>
        </p:spPr>
        <p:txBody>
          <a:bodyPr spcFirstLastPara="1" wrap="square" lIns="68575" tIns="34275" rIns="68575" bIns="34275" anchor="ctr" anchorCtr="0">
            <a:noAutofit/>
          </a:bodyPr>
          <a:lstStyle>
            <a:lvl1pPr marR="0" lvl="0" algn="ctr" rtl="0">
              <a:spcBef>
                <a:spcPts val="0"/>
              </a:spcBef>
              <a:spcAft>
                <a:spcPts val="0"/>
              </a:spcAft>
              <a:buSzPts val="1100"/>
              <a:buNone/>
              <a:defRPr sz="9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9pPr>
          </a:lstStyle>
          <a:p>
            <a:endParaRPr/>
          </a:p>
        </p:txBody>
      </p:sp>
      <p:sp>
        <p:nvSpPr>
          <p:cNvPr id="55" name="Google Shape;55;p13"/>
          <p:cNvSpPr txBox="1">
            <a:spLocks noGrp="1"/>
          </p:cNvSpPr>
          <p:nvPr>
            <p:ph type="sldNum" idx="12"/>
          </p:nvPr>
        </p:nvSpPr>
        <p:spPr>
          <a:xfrm>
            <a:off x="6457950" y="4767263"/>
            <a:ext cx="2057400" cy="273900"/>
          </a:xfrm>
          <a:prstGeom prst="rect">
            <a:avLst/>
          </a:prstGeom>
          <a:noFill/>
          <a:ln>
            <a:noFill/>
          </a:ln>
        </p:spPr>
        <p:txBody>
          <a:bodyPr spcFirstLastPara="1" wrap="square" lIns="68575" tIns="34275" rIns="68575" bIns="34275" anchor="ctr" anchorCtr="0">
            <a:noAutofit/>
          </a:bodyPr>
          <a:lstStyle>
            <a:lvl1pPr marL="0" marR="0" lvl="0" indent="0" algn="r" rtl="0">
              <a:spcBef>
                <a:spcPts val="0"/>
              </a:spcBef>
              <a:buNone/>
              <a:defRPr sz="900" b="0" i="0" u="none" strike="noStrike" cap="none">
                <a:solidFill>
                  <a:srgbClr val="888888"/>
                </a:solidFill>
                <a:latin typeface="Calibri"/>
                <a:ea typeface="Calibri"/>
                <a:cs typeface="Calibri"/>
                <a:sym typeface="Calibri"/>
              </a:defRPr>
            </a:lvl1pPr>
            <a:lvl2pPr marL="0" marR="0" lvl="1" indent="0" algn="r" rtl="0">
              <a:spcBef>
                <a:spcPts val="0"/>
              </a:spcBef>
              <a:buNone/>
              <a:defRPr sz="900" b="0" i="0" u="none" strike="noStrike" cap="none">
                <a:solidFill>
                  <a:srgbClr val="888888"/>
                </a:solidFill>
                <a:latin typeface="Calibri"/>
                <a:ea typeface="Calibri"/>
                <a:cs typeface="Calibri"/>
                <a:sym typeface="Calibri"/>
              </a:defRPr>
            </a:lvl2pPr>
            <a:lvl3pPr marL="0" marR="0" lvl="2" indent="0" algn="r" rtl="0">
              <a:spcBef>
                <a:spcPts val="0"/>
              </a:spcBef>
              <a:buNone/>
              <a:defRPr sz="900" b="0" i="0" u="none" strike="noStrike" cap="none">
                <a:solidFill>
                  <a:srgbClr val="888888"/>
                </a:solidFill>
                <a:latin typeface="Calibri"/>
                <a:ea typeface="Calibri"/>
                <a:cs typeface="Calibri"/>
                <a:sym typeface="Calibri"/>
              </a:defRPr>
            </a:lvl3pPr>
            <a:lvl4pPr marL="0" marR="0" lvl="3" indent="0" algn="r" rtl="0">
              <a:spcBef>
                <a:spcPts val="0"/>
              </a:spcBef>
              <a:buNone/>
              <a:defRPr sz="900" b="0" i="0" u="none" strike="noStrike" cap="none">
                <a:solidFill>
                  <a:srgbClr val="888888"/>
                </a:solidFill>
                <a:latin typeface="Calibri"/>
                <a:ea typeface="Calibri"/>
                <a:cs typeface="Calibri"/>
                <a:sym typeface="Calibri"/>
              </a:defRPr>
            </a:lvl4pPr>
            <a:lvl5pPr marL="0" marR="0" lvl="4" indent="0" algn="r" rtl="0">
              <a:spcBef>
                <a:spcPts val="0"/>
              </a:spcBef>
              <a:buNone/>
              <a:defRPr sz="900" b="0" i="0" u="none" strike="noStrike" cap="none">
                <a:solidFill>
                  <a:srgbClr val="888888"/>
                </a:solidFill>
                <a:latin typeface="Calibri"/>
                <a:ea typeface="Calibri"/>
                <a:cs typeface="Calibri"/>
                <a:sym typeface="Calibri"/>
              </a:defRPr>
            </a:lvl5pPr>
            <a:lvl6pPr marL="0" marR="0" lvl="5" indent="0" algn="r" rtl="0">
              <a:spcBef>
                <a:spcPts val="0"/>
              </a:spcBef>
              <a:buNone/>
              <a:defRPr sz="900" b="0" i="0" u="none" strike="noStrike" cap="none">
                <a:solidFill>
                  <a:srgbClr val="888888"/>
                </a:solidFill>
                <a:latin typeface="Calibri"/>
                <a:ea typeface="Calibri"/>
                <a:cs typeface="Calibri"/>
                <a:sym typeface="Calibri"/>
              </a:defRPr>
            </a:lvl6pPr>
            <a:lvl7pPr marL="0" marR="0" lvl="6" indent="0" algn="r" rtl="0">
              <a:spcBef>
                <a:spcPts val="0"/>
              </a:spcBef>
              <a:buNone/>
              <a:defRPr sz="900" b="0" i="0" u="none" strike="noStrike" cap="none">
                <a:solidFill>
                  <a:srgbClr val="888888"/>
                </a:solidFill>
                <a:latin typeface="Calibri"/>
                <a:ea typeface="Calibri"/>
                <a:cs typeface="Calibri"/>
                <a:sym typeface="Calibri"/>
              </a:defRPr>
            </a:lvl7pPr>
            <a:lvl8pPr marL="0" marR="0" lvl="7" indent="0" algn="r" rtl="0">
              <a:spcBef>
                <a:spcPts val="0"/>
              </a:spcBef>
              <a:buNone/>
              <a:defRPr sz="900" b="0" i="0" u="none" strike="noStrike" cap="none">
                <a:solidFill>
                  <a:srgbClr val="888888"/>
                </a:solidFill>
                <a:latin typeface="Calibri"/>
                <a:ea typeface="Calibri"/>
                <a:cs typeface="Calibri"/>
                <a:sym typeface="Calibri"/>
              </a:defRPr>
            </a:lvl8pPr>
            <a:lvl9pPr marL="0" marR="0" lvl="8" indent="0" algn="r" rtl="0">
              <a:spcBef>
                <a:spcPts val="0"/>
              </a:spcBef>
              <a:buNone/>
              <a:defRPr sz="9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nl"/>
              <a:t>‹nr.›</a:t>
            </a:fld>
            <a:endParaRPr/>
          </a:p>
        </p:txBody>
      </p:sp>
    </p:spTree>
  </p:cSld>
  <p:clrMap bg1="lt1" tx1="dk1" bg2="dk2" tx2="lt2" accent1="accent1" accent2="accent2" accent3="accent3" accent4="accent4" accent5="accent5" accent6="accent6" hlink="hlink" folHlink="fol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 id="2147483670" r:id="rId12"/>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1.png"/><Relationship Id="rId7"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12.xml"/><Relationship Id="rId6" Type="http://schemas.openxmlformats.org/officeDocument/2006/relationships/image" Target="../media/image4.png"/><Relationship Id="rId5" Type="http://schemas.openxmlformats.org/officeDocument/2006/relationships/image" Target="../media/image3.png"/><Relationship Id="rId10" Type="http://schemas.openxmlformats.org/officeDocument/2006/relationships/image" Target="../media/image8.png"/><Relationship Id="rId4" Type="http://schemas.openxmlformats.org/officeDocument/2006/relationships/image" Target="../media/image2.png"/><Relationship Id="rId9" Type="http://schemas.openxmlformats.org/officeDocument/2006/relationships/image" Target="../media/image7.png"/></Relationships>
</file>

<file path=ppt/slides/_rels/slide10.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1.png"/><Relationship Id="rId7" Type="http://schemas.openxmlformats.org/officeDocument/2006/relationships/image" Target="../media/image5.png"/><Relationship Id="rId2" Type="http://schemas.openxmlformats.org/officeDocument/2006/relationships/notesSlide" Target="../notesSlides/notesSlide10.xml"/><Relationship Id="rId1" Type="http://schemas.openxmlformats.org/officeDocument/2006/relationships/slideLayout" Target="../slideLayouts/slideLayout12.xml"/><Relationship Id="rId6" Type="http://schemas.openxmlformats.org/officeDocument/2006/relationships/image" Target="../media/image4.png"/><Relationship Id="rId11" Type="http://schemas.openxmlformats.org/officeDocument/2006/relationships/image" Target="../media/image16.jpg"/><Relationship Id="rId5" Type="http://schemas.openxmlformats.org/officeDocument/2006/relationships/image" Target="../media/image3.png"/><Relationship Id="rId10" Type="http://schemas.openxmlformats.org/officeDocument/2006/relationships/image" Target="../media/image8.png"/><Relationship Id="rId4" Type="http://schemas.openxmlformats.org/officeDocument/2006/relationships/image" Target="../media/image2.png"/><Relationship Id="rId9" Type="http://schemas.openxmlformats.org/officeDocument/2006/relationships/image" Target="../media/image7.png"/></Relationships>
</file>

<file path=ppt/slides/_rels/slide11.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1.xml"/><Relationship Id="rId1" Type="http://schemas.openxmlformats.org/officeDocument/2006/relationships/slideLayout" Target="../slideLayouts/slideLayout12.xml"/><Relationship Id="rId4" Type="http://schemas.openxmlformats.org/officeDocument/2006/relationships/image" Target="../media/image18.png"/></Relationships>
</file>

<file path=ppt/slides/_rels/slide12.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1.png"/><Relationship Id="rId7" Type="http://schemas.openxmlformats.org/officeDocument/2006/relationships/image" Target="../media/image5.png"/><Relationship Id="rId2" Type="http://schemas.openxmlformats.org/officeDocument/2006/relationships/notesSlide" Target="../notesSlides/notesSlide12.xml"/><Relationship Id="rId1" Type="http://schemas.openxmlformats.org/officeDocument/2006/relationships/slideLayout" Target="../slideLayouts/slideLayout12.xml"/><Relationship Id="rId6" Type="http://schemas.openxmlformats.org/officeDocument/2006/relationships/image" Target="../media/image4.png"/><Relationship Id="rId11" Type="http://schemas.openxmlformats.org/officeDocument/2006/relationships/image" Target="../media/image19.png"/><Relationship Id="rId5" Type="http://schemas.openxmlformats.org/officeDocument/2006/relationships/image" Target="../media/image3.png"/><Relationship Id="rId10" Type="http://schemas.openxmlformats.org/officeDocument/2006/relationships/image" Target="../media/image8.png"/><Relationship Id="rId4" Type="http://schemas.openxmlformats.org/officeDocument/2006/relationships/image" Target="../media/image2.png"/><Relationship Id="rId9" Type="http://schemas.openxmlformats.org/officeDocument/2006/relationships/image" Target="../media/image7.png"/></Relationships>
</file>

<file path=ppt/slides/_rels/slide2.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1.png"/><Relationship Id="rId7"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12.xml"/><Relationship Id="rId6" Type="http://schemas.openxmlformats.org/officeDocument/2006/relationships/image" Target="../media/image4.png"/><Relationship Id="rId5" Type="http://schemas.openxmlformats.org/officeDocument/2006/relationships/image" Target="../media/image3.png"/><Relationship Id="rId10" Type="http://schemas.openxmlformats.org/officeDocument/2006/relationships/image" Target="../media/image8.png"/><Relationship Id="rId4" Type="http://schemas.openxmlformats.org/officeDocument/2006/relationships/image" Target="../media/image2.png"/><Relationship Id="rId9" Type="http://schemas.openxmlformats.org/officeDocument/2006/relationships/image" Target="../media/image7.png"/></Relationships>
</file>

<file path=ppt/slides/_rels/slide3.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1.png"/><Relationship Id="rId7"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12.xml"/><Relationship Id="rId6" Type="http://schemas.openxmlformats.org/officeDocument/2006/relationships/image" Target="../media/image4.png"/><Relationship Id="rId11" Type="http://schemas.openxmlformats.org/officeDocument/2006/relationships/image" Target="../media/image9.png"/><Relationship Id="rId5" Type="http://schemas.openxmlformats.org/officeDocument/2006/relationships/image" Target="../media/image3.png"/><Relationship Id="rId10" Type="http://schemas.openxmlformats.org/officeDocument/2006/relationships/image" Target="../media/image8.png"/><Relationship Id="rId4" Type="http://schemas.openxmlformats.org/officeDocument/2006/relationships/image" Target="../media/image2.png"/><Relationship Id="rId9" Type="http://schemas.openxmlformats.org/officeDocument/2006/relationships/image" Target="../media/image7.png"/></Relationships>
</file>

<file path=ppt/slides/_rels/slide4.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1.png"/><Relationship Id="rId7"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12.xml"/><Relationship Id="rId6" Type="http://schemas.openxmlformats.org/officeDocument/2006/relationships/image" Target="../media/image4.png"/><Relationship Id="rId11" Type="http://schemas.openxmlformats.org/officeDocument/2006/relationships/image" Target="../media/image10.png"/><Relationship Id="rId5" Type="http://schemas.openxmlformats.org/officeDocument/2006/relationships/image" Target="../media/image3.png"/><Relationship Id="rId10" Type="http://schemas.openxmlformats.org/officeDocument/2006/relationships/image" Target="../media/image8.png"/><Relationship Id="rId4" Type="http://schemas.openxmlformats.org/officeDocument/2006/relationships/image" Target="../media/image2.png"/><Relationship Id="rId9" Type="http://schemas.openxmlformats.org/officeDocument/2006/relationships/image" Target="../media/image7.png"/></Relationships>
</file>

<file path=ppt/slides/_rels/slide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7.xml"/><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1.png"/><Relationship Id="rId7" Type="http://schemas.openxmlformats.org/officeDocument/2006/relationships/image" Target="../media/image5.png"/><Relationship Id="rId2" Type="http://schemas.openxmlformats.org/officeDocument/2006/relationships/notesSlide" Target="../notesSlides/notesSlide8.xml"/><Relationship Id="rId1" Type="http://schemas.openxmlformats.org/officeDocument/2006/relationships/slideLayout" Target="../slideLayouts/slideLayout12.xml"/><Relationship Id="rId6" Type="http://schemas.openxmlformats.org/officeDocument/2006/relationships/image" Target="../media/image4.png"/><Relationship Id="rId5" Type="http://schemas.openxmlformats.org/officeDocument/2006/relationships/image" Target="../media/image3.png"/><Relationship Id="rId10" Type="http://schemas.openxmlformats.org/officeDocument/2006/relationships/image" Target="../media/image8.png"/><Relationship Id="rId4" Type="http://schemas.openxmlformats.org/officeDocument/2006/relationships/image" Target="../media/image2.png"/><Relationship Id="rId9" Type="http://schemas.openxmlformats.org/officeDocument/2006/relationships/image" Target="../media/image7.png"/></Relationships>
</file>

<file path=ppt/slides/_rels/slide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9.xml"/><Relationship Id="rId1" Type="http://schemas.openxmlformats.org/officeDocument/2006/relationships/slideLayout" Target="../slideLayouts/slideLayout12.xml"/><Relationship Id="rId5" Type="http://schemas.openxmlformats.org/officeDocument/2006/relationships/image" Target="../media/image13.png"/><Relationship Id="rId4" Type="http://schemas.openxmlformats.org/officeDocument/2006/relationships/image" Target="../media/image1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35"/>
        <p:cNvGrpSpPr/>
        <p:nvPr/>
      </p:nvGrpSpPr>
      <p:grpSpPr>
        <a:xfrm>
          <a:off x="0" y="0"/>
          <a:ext cx="0" cy="0"/>
          <a:chOff x="0" y="0"/>
          <a:chExt cx="0" cy="0"/>
        </a:xfrm>
      </p:grpSpPr>
      <p:sp>
        <p:nvSpPr>
          <p:cNvPr id="136" name="Google Shape;136;p26"/>
          <p:cNvSpPr txBox="1">
            <a:spLocks noGrp="1"/>
          </p:cNvSpPr>
          <p:nvPr>
            <p:ph type="ctrTitle"/>
          </p:nvPr>
        </p:nvSpPr>
        <p:spPr>
          <a:xfrm>
            <a:off x="1084350" y="709800"/>
            <a:ext cx="6802200" cy="3580800"/>
          </a:xfrm>
          <a:prstGeom prst="rect">
            <a:avLst/>
          </a:prstGeom>
          <a:noFill/>
          <a:ln>
            <a:noFill/>
          </a:ln>
        </p:spPr>
        <p:txBody>
          <a:bodyPr spcFirstLastPara="1" wrap="square" lIns="68575" tIns="34275" rIns="68575" bIns="34275" anchor="ctr" anchorCtr="0">
            <a:noAutofit/>
          </a:bodyPr>
          <a:lstStyle/>
          <a:p>
            <a:pPr marL="0" lvl="0" indent="0" algn="ctr" rtl="0">
              <a:lnSpc>
                <a:spcPct val="100000"/>
              </a:lnSpc>
              <a:spcBef>
                <a:spcPts val="0"/>
              </a:spcBef>
              <a:spcAft>
                <a:spcPts val="0"/>
              </a:spcAft>
              <a:buSzPts val="2400"/>
              <a:buNone/>
            </a:pPr>
            <a:r>
              <a:rPr lang="nl" sz="2600" dirty="0">
                <a:latin typeface="Calibri"/>
                <a:ea typeface="Calibri"/>
                <a:cs typeface="Calibri"/>
                <a:sym typeface="Calibri"/>
              </a:rPr>
              <a:t>Towards a community-endorsed data steward profession for supporting research</a:t>
            </a:r>
            <a:endParaRPr sz="2600" dirty="0">
              <a:latin typeface="Calibri"/>
              <a:ea typeface="Calibri"/>
              <a:cs typeface="Calibri"/>
              <a:sym typeface="Calibri"/>
            </a:endParaRPr>
          </a:p>
          <a:p>
            <a:pPr marL="0" lvl="0" indent="0" algn="ctr" rtl="0">
              <a:lnSpc>
                <a:spcPct val="100000"/>
              </a:lnSpc>
              <a:spcBef>
                <a:spcPts val="0"/>
              </a:spcBef>
              <a:spcAft>
                <a:spcPts val="0"/>
              </a:spcAft>
              <a:buSzPts val="2400"/>
              <a:buNone/>
            </a:pPr>
            <a:br>
              <a:rPr lang="nl" sz="1500" b="0" dirty="0">
                <a:latin typeface="Calibri"/>
                <a:ea typeface="Calibri"/>
                <a:cs typeface="Calibri"/>
                <a:sym typeface="Calibri"/>
              </a:rPr>
            </a:br>
            <a:r>
              <a:rPr lang="nl" sz="1500" b="0" dirty="0">
                <a:latin typeface="Calibri"/>
                <a:ea typeface="Calibri"/>
                <a:cs typeface="Calibri"/>
                <a:sym typeface="Calibri"/>
              </a:rPr>
              <a:t>Mijke Jetten, PhD (</a:t>
            </a:r>
            <a:r>
              <a:rPr lang="nl" sz="1500" b="0" i="1" dirty="0">
                <a:latin typeface="Calibri"/>
                <a:ea typeface="Calibri"/>
                <a:cs typeface="Calibri"/>
                <a:sym typeface="Calibri"/>
              </a:rPr>
              <a:t>Radboud University Library</a:t>
            </a:r>
            <a:r>
              <a:rPr lang="nl" sz="1500" b="0" dirty="0">
                <a:latin typeface="Calibri"/>
                <a:ea typeface="Calibri"/>
                <a:cs typeface="Calibri"/>
                <a:sym typeface="Calibri"/>
              </a:rPr>
              <a:t>)</a:t>
            </a:r>
            <a:endParaRPr sz="1500" b="0" dirty="0">
              <a:latin typeface="Calibri"/>
              <a:ea typeface="Calibri"/>
              <a:cs typeface="Calibri"/>
              <a:sym typeface="Calibri"/>
            </a:endParaRPr>
          </a:p>
          <a:p>
            <a:pPr marL="0" lvl="0" indent="0" algn="ctr" rtl="0">
              <a:lnSpc>
                <a:spcPct val="100000"/>
              </a:lnSpc>
              <a:spcBef>
                <a:spcPts val="0"/>
              </a:spcBef>
              <a:spcAft>
                <a:spcPts val="0"/>
              </a:spcAft>
              <a:buSzPts val="2400"/>
              <a:buNone/>
            </a:pPr>
            <a:endParaRPr sz="1500" b="0" dirty="0">
              <a:latin typeface="Calibri"/>
              <a:ea typeface="Calibri"/>
              <a:cs typeface="Calibri"/>
              <a:sym typeface="Calibri"/>
            </a:endParaRPr>
          </a:p>
          <a:p>
            <a:pPr marL="0" lvl="0" indent="0" algn="ctr" rtl="0">
              <a:lnSpc>
                <a:spcPct val="100000"/>
              </a:lnSpc>
              <a:spcBef>
                <a:spcPts val="0"/>
              </a:spcBef>
              <a:spcAft>
                <a:spcPts val="0"/>
              </a:spcAft>
              <a:buSzPts val="2400"/>
              <a:buNone/>
            </a:pPr>
            <a:endParaRPr sz="1400" b="0" dirty="0">
              <a:latin typeface="Calibri"/>
              <a:ea typeface="Calibri"/>
              <a:cs typeface="Calibri"/>
              <a:sym typeface="Calibri"/>
            </a:endParaRPr>
          </a:p>
          <a:p>
            <a:pPr marL="0" lvl="0" indent="0" algn="l" rtl="0">
              <a:lnSpc>
                <a:spcPct val="100000"/>
              </a:lnSpc>
              <a:spcBef>
                <a:spcPts val="0"/>
              </a:spcBef>
              <a:spcAft>
                <a:spcPts val="0"/>
              </a:spcAft>
              <a:buSzPts val="2400"/>
              <a:buNone/>
            </a:pPr>
            <a:endParaRPr sz="1400" b="0" dirty="0">
              <a:latin typeface="Calibri"/>
              <a:ea typeface="Calibri"/>
              <a:cs typeface="Calibri"/>
              <a:sym typeface="Calibri"/>
            </a:endParaRPr>
          </a:p>
          <a:p>
            <a:pPr marL="0" lvl="0" indent="0" algn="ctr" rtl="0">
              <a:lnSpc>
                <a:spcPct val="100000"/>
              </a:lnSpc>
              <a:spcBef>
                <a:spcPts val="0"/>
              </a:spcBef>
              <a:spcAft>
                <a:spcPts val="0"/>
              </a:spcAft>
              <a:buSzPts val="2400"/>
              <a:buNone/>
            </a:pPr>
            <a:r>
              <a:rPr lang="nl" sz="1400" b="0" dirty="0">
                <a:latin typeface="Calibri"/>
                <a:ea typeface="Calibri"/>
                <a:cs typeface="Calibri"/>
                <a:sym typeface="Calibri"/>
              </a:rPr>
              <a:t>with cooperation of </a:t>
            </a:r>
            <a:endParaRPr sz="1400" b="0" dirty="0">
              <a:latin typeface="Calibri"/>
              <a:ea typeface="Calibri"/>
              <a:cs typeface="Calibri"/>
              <a:sym typeface="Calibri"/>
            </a:endParaRPr>
          </a:p>
          <a:p>
            <a:pPr marL="0" lvl="0" indent="0" algn="ctr" rtl="0">
              <a:lnSpc>
                <a:spcPct val="100000"/>
              </a:lnSpc>
              <a:spcBef>
                <a:spcPts val="0"/>
              </a:spcBef>
              <a:spcAft>
                <a:spcPts val="0"/>
              </a:spcAft>
              <a:buSzPts val="2400"/>
              <a:buNone/>
            </a:pPr>
            <a:endParaRPr lang="nl-NL" sz="1400" b="0" dirty="0">
              <a:latin typeface="Calibri"/>
              <a:ea typeface="Calibri"/>
              <a:cs typeface="Calibri"/>
              <a:sym typeface="Calibri"/>
            </a:endParaRPr>
          </a:p>
          <a:p>
            <a:pPr lvl="0" algn="ctr">
              <a:buSzPts val="2400"/>
            </a:pPr>
            <a:r>
              <a:rPr lang="nl" sz="1400" b="0" dirty="0">
                <a:latin typeface="Calibri"/>
                <a:ea typeface="Calibri"/>
                <a:cs typeface="Calibri"/>
                <a:sym typeface="Calibri"/>
              </a:rPr>
              <a:t>, Inge Slouwerhof, MSc (</a:t>
            </a:r>
            <a:r>
              <a:rPr lang="nl" sz="1400" b="0" i="1" dirty="0">
                <a:latin typeface="Calibri"/>
                <a:ea typeface="Calibri"/>
                <a:cs typeface="Calibri"/>
                <a:sym typeface="Calibri"/>
              </a:rPr>
              <a:t>Radboud University</a:t>
            </a:r>
            <a:r>
              <a:rPr lang="nl" sz="1400" b="0" dirty="0">
                <a:latin typeface="Calibri"/>
                <a:ea typeface="Calibri"/>
                <a:cs typeface="Calibri"/>
                <a:sym typeface="Calibri"/>
              </a:rPr>
              <a:t>); Salome Scholtens, PhD, Marije van der Geest, MSc (</a:t>
            </a:r>
            <a:r>
              <a:rPr lang="nl" sz="1400" b="0" i="1" dirty="0">
                <a:latin typeface="Calibri"/>
                <a:ea typeface="Calibri"/>
                <a:cs typeface="Calibri"/>
                <a:sym typeface="Calibri"/>
              </a:rPr>
              <a:t>University Medical Centre Groningen</a:t>
            </a:r>
            <a:r>
              <a:rPr lang="nl" sz="1400" b="0" dirty="0">
                <a:latin typeface="Calibri"/>
                <a:ea typeface="Calibri"/>
                <a:cs typeface="Calibri"/>
                <a:sym typeface="Calibri"/>
              </a:rPr>
              <a:t>); Jasmin Böhmer, MSc (</a:t>
            </a:r>
            <a:r>
              <a:rPr lang="nl" sz="1400" b="0" i="1" dirty="0">
                <a:latin typeface="Calibri"/>
                <a:ea typeface="Calibri"/>
                <a:cs typeface="Calibri"/>
                <a:sym typeface="Calibri"/>
              </a:rPr>
              <a:t>University Medical Centre Utrecht</a:t>
            </a:r>
            <a:r>
              <a:rPr lang="nl" sz="1400" b="0" dirty="0">
                <a:latin typeface="Calibri"/>
                <a:ea typeface="Calibri"/>
                <a:cs typeface="Calibri"/>
                <a:sym typeface="Calibri"/>
              </a:rPr>
              <a:t>); Christine Staiger, PhD, Celia van Gelder, PhD (</a:t>
            </a:r>
            <a:r>
              <a:rPr lang="nl" sz="1400" b="0" i="1" dirty="0">
                <a:latin typeface="Calibri"/>
                <a:ea typeface="Calibri"/>
                <a:cs typeface="Calibri"/>
                <a:sym typeface="Calibri"/>
              </a:rPr>
              <a:t>Dutch Techcentre for Life Sciences</a:t>
            </a:r>
            <a:r>
              <a:rPr lang="nl" sz="1400" b="0" dirty="0">
                <a:latin typeface="Calibri"/>
                <a:ea typeface="Calibri"/>
                <a:cs typeface="Calibri"/>
                <a:sym typeface="Calibri"/>
              </a:rPr>
              <a:t>) </a:t>
            </a:r>
            <a:endParaRPr sz="1400" b="0" dirty="0">
              <a:latin typeface="Calibri"/>
              <a:ea typeface="Calibri"/>
              <a:cs typeface="Calibri"/>
              <a:sym typeface="Calibri"/>
            </a:endParaRPr>
          </a:p>
          <a:p>
            <a:pPr marL="0" lvl="0" indent="0" algn="ctr" rtl="0">
              <a:lnSpc>
                <a:spcPct val="100000"/>
              </a:lnSpc>
              <a:spcBef>
                <a:spcPts val="0"/>
              </a:spcBef>
              <a:spcAft>
                <a:spcPts val="0"/>
              </a:spcAft>
              <a:buSzPts val="2400"/>
              <a:buNone/>
            </a:pPr>
            <a:endParaRPr sz="1400" b="0" dirty="0">
              <a:latin typeface="Calibri"/>
              <a:ea typeface="Calibri"/>
              <a:cs typeface="Calibri"/>
              <a:sym typeface="Calibri"/>
            </a:endParaRPr>
          </a:p>
          <a:p>
            <a:pPr marL="0" lvl="0" indent="0" algn="ctr" rtl="0">
              <a:lnSpc>
                <a:spcPct val="100000"/>
              </a:lnSpc>
              <a:spcBef>
                <a:spcPts val="0"/>
              </a:spcBef>
              <a:spcAft>
                <a:spcPts val="0"/>
              </a:spcAft>
              <a:buSzPts val="2400"/>
              <a:buNone/>
            </a:pPr>
            <a:r>
              <a:rPr lang="nl" sz="1400" b="0" dirty="0">
                <a:latin typeface="Calibri"/>
                <a:ea typeface="Calibri"/>
                <a:cs typeface="Calibri"/>
                <a:sym typeface="Calibri"/>
              </a:rPr>
              <a:t>The Netherlands</a:t>
            </a:r>
            <a:endParaRPr sz="1400" b="0" dirty="0">
              <a:latin typeface="Calibri"/>
              <a:ea typeface="Calibri"/>
              <a:cs typeface="Calibri"/>
              <a:sym typeface="Calibri"/>
            </a:endParaRPr>
          </a:p>
        </p:txBody>
      </p:sp>
      <p:sp>
        <p:nvSpPr>
          <p:cNvPr id="137" name="Google Shape;137;p26"/>
          <p:cNvSpPr txBox="1">
            <a:spLocks noGrp="1"/>
          </p:cNvSpPr>
          <p:nvPr>
            <p:ph type="sldNum" idx="12"/>
          </p:nvPr>
        </p:nvSpPr>
        <p:spPr>
          <a:xfrm>
            <a:off x="6057900" y="4767263"/>
            <a:ext cx="1600200" cy="273900"/>
          </a:xfrm>
          <a:prstGeom prst="rect">
            <a:avLst/>
          </a:prstGeom>
          <a:noFill/>
          <a:ln>
            <a:noFill/>
          </a:ln>
        </p:spPr>
        <p:txBody>
          <a:bodyPr spcFirstLastPara="1" wrap="square" lIns="68575" tIns="34275" rIns="68575" bIns="34275" anchor="ctr" anchorCtr="0">
            <a:noAutofit/>
          </a:bodyPr>
          <a:lstStyle/>
          <a:p>
            <a:pPr marL="0" marR="0" lvl="0" indent="0" algn="r" rtl="0">
              <a:lnSpc>
                <a:spcPct val="100000"/>
              </a:lnSpc>
              <a:spcBef>
                <a:spcPts val="0"/>
              </a:spcBef>
              <a:spcAft>
                <a:spcPts val="0"/>
              </a:spcAft>
              <a:buClr>
                <a:srgbClr val="000000"/>
              </a:buClr>
              <a:buSzPts val="900"/>
              <a:buFont typeface="Arial"/>
              <a:buNone/>
            </a:pPr>
            <a:fld id="{00000000-1234-1234-1234-123412341234}" type="slidenum">
              <a:rPr lang="nl"/>
              <a:t>1</a:t>
            </a:fld>
            <a:endParaRPr/>
          </a:p>
        </p:txBody>
      </p:sp>
      <p:grpSp>
        <p:nvGrpSpPr>
          <p:cNvPr id="138" name="Google Shape;138;p26"/>
          <p:cNvGrpSpPr/>
          <p:nvPr/>
        </p:nvGrpSpPr>
        <p:grpSpPr>
          <a:xfrm>
            <a:off x="43756" y="4542438"/>
            <a:ext cx="6701472" cy="652698"/>
            <a:chOff x="0" y="0"/>
            <a:chExt cx="7512019" cy="773430"/>
          </a:xfrm>
        </p:grpSpPr>
        <p:pic>
          <p:nvPicPr>
            <p:cNvPr id="139" name="Google Shape;139;p26"/>
            <p:cNvPicPr preferRelativeResize="0"/>
            <p:nvPr/>
          </p:nvPicPr>
          <p:blipFill rotWithShape="1">
            <a:blip r:embed="rId3">
              <a:alphaModFix/>
            </a:blip>
            <a:srcRect/>
            <a:stretch/>
          </p:blipFill>
          <p:spPr>
            <a:xfrm>
              <a:off x="5455577" y="226032"/>
              <a:ext cx="1025525" cy="334645"/>
            </a:xfrm>
            <a:prstGeom prst="rect">
              <a:avLst/>
            </a:prstGeom>
            <a:noFill/>
            <a:ln>
              <a:noFill/>
            </a:ln>
          </p:spPr>
        </p:pic>
        <p:pic>
          <p:nvPicPr>
            <p:cNvPr id="140" name="Google Shape;140;p26"/>
            <p:cNvPicPr preferRelativeResize="0"/>
            <p:nvPr/>
          </p:nvPicPr>
          <p:blipFill rotWithShape="1">
            <a:blip r:embed="rId4">
              <a:alphaModFix/>
            </a:blip>
            <a:srcRect/>
            <a:stretch/>
          </p:blipFill>
          <p:spPr>
            <a:xfrm>
              <a:off x="0" y="236306"/>
              <a:ext cx="1162684" cy="273050"/>
            </a:xfrm>
            <a:prstGeom prst="rect">
              <a:avLst/>
            </a:prstGeom>
            <a:noFill/>
            <a:ln>
              <a:noFill/>
            </a:ln>
          </p:spPr>
        </p:pic>
        <p:pic>
          <p:nvPicPr>
            <p:cNvPr id="141" name="Google Shape;141;p26"/>
            <p:cNvPicPr preferRelativeResize="0"/>
            <p:nvPr/>
          </p:nvPicPr>
          <p:blipFill rotWithShape="1">
            <a:blip r:embed="rId5">
              <a:alphaModFix/>
            </a:blip>
            <a:srcRect/>
            <a:stretch/>
          </p:blipFill>
          <p:spPr>
            <a:xfrm>
              <a:off x="2342508" y="174661"/>
              <a:ext cx="1821179" cy="384810"/>
            </a:xfrm>
            <a:prstGeom prst="rect">
              <a:avLst/>
            </a:prstGeom>
            <a:noFill/>
            <a:ln>
              <a:noFill/>
            </a:ln>
          </p:spPr>
        </p:pic>
        <p:pic>
          <p:nvPicPr>
            <p:cNvPr id="142" name="Google Shape;142;p26"/>
            <p:cNvPicPr preferRelativeResize="0"/>
            <p:nvPr/>
          </p:nvPicPr>
          <p:blipFill rotWithShape="1">
            <a:blip r:embed="rId6">
              <a:alphaModFix/>
            </a:blip>
            <a:srcRect/>
            <a:stretch/>
          </p:blipFill>
          <p:spPr>
            <a:xfrm>
              <a:off x="6626831" y="143839"/>
              <a:ext cx="885188" cy="421004"/>
            </a:xfrm>
            <a:prstGeom prst="rect">
              <a:avLst/>
            </a:prstGeom>
            <a:noFill/>
            <a:ln>
              <a:noFill/>
            </a:ln>
          </p:spPr>
        </p:pic>
        <p:pic>
          <p:nvPicPr>
            <p:cNvPr id="143" name="Google Shape;143;p26"/>
            <p:cNvPicPr preferRelativeResize="0"/>
            <p:nvPr/>
          </p:nvPicPr>
          <p:blipFill rotWithShape="1">
            <a:blip r:embed="rId7">
              <a:alphaModFix/>
            </a:blip>
            <a:srcRect/>
            <a:stretch/>
          </p:blipFill>
          <p:spPr>
            <a:xfrm>
              <a:off x="4181582" y="0"/>
              <a:ext cx="1162685" cy="773430"/>
            </a:xfrm>
            <a:prstGeom prst="rect">
              <a:avLst/>
            </a:prstGeom>
            <a:noFill/>
            <a:ln>
              <a:noFill/>
            </a:ln>
          </p:spPr>
        </p:pic>
        <p:pic>
          <p:nvPicPr>
            <p:cNvPr id="144" name="Google Shape;144;p26"/>
            <p:cNvPicPr preferRelativeResize="0"/>
            <p:nvPr/>
          </p:nvPicPr>
          <p:blipFill rotWithShape="1">
            <a:blip r:embed="rId8">
              <a:alphaModFix/>
            </a:blip>
            <a:srcRect/>
            <a:stretch/>
          </p:blipFill>
          <p:spPr>
            <a:xfrm>
              <a:off x="1160979" y="154113"/>
              <a:ext cx="1094105" cy="528955"/>
            </a:xfrm>
            <a:prstGeom prst="rect">
              <a:avLst/>
            </a:prstGeom>
            <a:noFill/>
            <a:ln>
              <a:noFill/>
            </a:ln>
          </p:spPr>
        </p:pic>
      </p:grpSp>
      <p:pic>
        <p:nvPicPr>
          <p:cNvPr id="145" name="Google Shape;145;p26"/>
          <p:cNvPicPr preferRelativeResize="0"/>
          <p:nvPr/>
        </p:nvPicPr>
        <p:blipFill rotWithShape="1">
          <a:blip r:embed="rId9">
            <a:alphaModFix/>
          </a:blip>
          <a:srcRect/>
          <a:stretch/>
        </p:blipFill>
        <p:spPr>
          <a:xfrm>
            <a:off x="6874896" y="4634280"/>
            <a:ext cx="913202" cy="401989"/>
          </a:xfrm>
          <a:prstGeom prst="rect">
            <a:avLst/>
          </a:prstGeom>
          <a:noFill/>
          <a:ln>
            <a:noFill/>
          </a:ln>
        </p:spPr>
      </p:pic>
      <p:pic>
        <p:nvPicPr>
          <p:cNvPr id="146" name="Google Shape;146;p26" descr="C:\Users\scholtenss\Dropbox\Salome\WERK\Presentaties\Pictures\zonmw-logo.png"/>
          <p:cNvPicPr preferRelativeResize="0"/>
          <p:nvPr/>
        </p:nvPicPr>
        <p:blipFill rotWithShape="1">
          <a:blip r:embed="rId10">
            <a:alphaModFix/>
          </a:blip>
          <a:srcRect/>
          <a:stretch/>
        </p:blipFill>
        <p:spPr>
          <a:xfrm>
            <a:off x="7886566" y="4766588"/>
            <a:ext cx="1177060" cy="312737"/>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258"/>
        <p:cNvGrpSpPr/>
        <p:nvPr/>
      </p:nvGrpSpPr>
      <p:grpSpPr>
        <a:xfrm>
          <a:off x="0" y="0"/>
          <a:ext cx="0" cy="0"/>
          <a:chOff x="0" y="0"/>
          <a:chExt cx="0" cy="0"/>
        </a:xfrm>
      </p:grpSpPr>
      <p:sp>
        <p:nvSpPr>
          <p:cNvPr id="259" name="Google Shape;259;p35"/>
          <p:cNvSpPr txBox="1">
            <a:spLocks noGrp="1"/>
          </p:cNvSpPr>
          <p:nvPr>
            <p:ph type="sldNum" idx="12"/>
          </p:nvPr>
        </p:nvSpPr>
        <p:spPr>
          <a:xfrm>
            <a:off x="6057900" y="4767263"/>
            <a:ext cx="1600200" cy="273900"/>
          </a:xfrm>
          <a:prstGeom prst="rect">
            <a:avLst/>
          </a:prstGeom>
          <a:noFill/>
          <a:ln>
            <a:noFill/>
          </a:ln>
        </p:spPr>
        <p:txBody>
          <a:bodyPr spcFirstLastPara="1" wrap="square" lIns="68575" tIns="34275" rIns="68575" bIns="34275" anchor="ctr" anchorCtr="0">
            <a:noAutofit/>
          </a:bodyPr>
          <a:lstStyle/>
          <a:p>
            <a:pPr marL="0" marR="0" lvl="0" indent="0" algn="r" rtl="0">
              <a:lnSpc>
                <a:spcPct val="100000"/>
              </a:lnSpc>
              <a:spcBef>
                <a:spcPts val="0"/>
              </a:spcBef>
              <a:spcAft>
                <a:spcPts val="0"/>
              </a:spcAft>
              <a:buClr>
                <a:srgbClr val="000000"/>
              </a:buClr>
              <a:buSzPts val="900"/>
              <a:buFont typeface="Arial"/>
              <a:buNone/>
            </a:pPr>
            <a:fld id="{00000000-1234-1234-1234-123412341234}" type="slidenum">
              <a:rPr lang="nl"/>
              <a:t>10</a:t>
            </a:fld>
            <a:endParaRPr/>
          </a:p>
        </p:txBody>
      </p:sp>
      <p:grpSp>
        <p:nvGrpSpPr>
          <p:cNvPr id="260" name="Google Shape;260;p35"/>
          <p:cNvGrpSpPr/>
          <p:nvPr/>
        </p:nvGrpSpPr>
        <p:grpSpPr>
          <a:xfrm>
            <a:off x="43756" y="4542438"/>
            <a:ext cx="6701472" cy="652698"/>
            <a:chOff x="0" y="0"/>
            <a:chExt cx="7512019" cy="773430"/>
          </a:xfrm>
        </p:grpSpPr>
        <p:pic>
          <p:nvPicPr>
            <p:cNvPr id="261" name="Google Shape;261;p35"/>
            <p:cNvPicPr preferRelativeResize="0"/>
            <p:nvPr/>
          </p:nvPicPr>
          <p:blipFill rotWithShape="1">
            <a:blip r:embed="rId3">
              <a:alphaModFix/>
            </a:blip>
            <a:srcRect/>
            <a:stretch/>
          </p:blipFill>
          <p:spPr>
            <a:xfrm>
              <a:off x="5455577" y="226032"/>
              <a:ext cx="1025525" cy="334645"/>
            </a:xfrm>
            <a:prstGeom prst="rect">
              <a:avLst/>
            </a:prstGeom>
            <a:noFill/>
            <a:ln>
              <a:noFill/>
            </a:ln>
          </p:spPr>
        </p:pic>
        <p:pic>
          <p:nvPicPr>
            <p:cNvPr id="262" name="Google Shape;262;p35"/>
            <p:cNvPicPr preferRelativeResize="0"/>
            <p:nvPr/>
          </p:nvPicPr>
          <p:blipFill rotWithShape="1">
            <a:blip r:embed="rId4">
              <a:alphaModFix/>
            </a:blip>
            <a:srcRect/>
            <a:stretch/>
          </p:blipFill>
          <p:spPr>
            <a:xfrm>
              <a:off x="0" y="236306"/>
              <a:ext cx="1162684" cy="273050"/>
            </a:xfrm>
            <a:prstGeom prst="rect">
              <a:avLst/>
            </a:prstGeom>
            <a:noFill/>
            <a:ln>
              <a:noFill/>
            </a:ln>
          </p:spPr>
        </p:pic>
        <p:pic>
          <p:nvPicPr>
            <p:cNvPr id="263" name="Google Shape;263;p35"/>
            <p:cNvPicPr preferRelativeResize="0"/>
            <p:nvPr/>
          </p:nvPicPr>
          <p:blipFill rotWithShape="1">
            <a:blip r:embed="rId5">
              <a:alphaModFix/>
            </a:blip>
            <a:srcRect/>
            <a:stretch/>
          </p:blipFill>
          <p:spPr>
            <a:xfrm>
              <a:off x="2342508" y="174661"/>
              <a:ext cx="1821179" cy="384810"/>
            </a:xfrm>
            <a:prstGeom prst="rect">
              <a:avLst/>
            </a:prstGeom>
            <a:noFill/>
            <a:ln>
              <a:noFill/>
            </a:ln>
          </p:spPr>
        </p:pic>
        <p:pic>
          <p:nvPicPr>
            <p:cNvPr id="264" name="Google Shape;264;p35"/>
            <p:cNvPicPr preferRelativeResize="0"/>
            <p:nvPr/>
          </p:nvPicPr>
          <p:blipFill rotWithShape="1">
            <a:blip r:embed="rId6">
              <a:alphaModFix/>
            </a:blip>
            <a:srcRect/>
            <a:stretch/>
          </p:blipFill>
          <p:spPr>
            <a:xfrm>
              <a:off x="6626831" y="143839"/>
              <a:ext cx="885188" cy="421004"/>
            </a:xfrm>
            <a:prstGeom prst="rect">
              <a:avLst/>
            </a:prstGeom>
            <a:noFill/>
            <a:ln>
              <a:noFill/>
            </a:ln>
          </p:spPr>
        </p:pic>
        <p:pic>
          <p:nvPicPr>
            <p:cNvPr id="265" name="Google Shape;265;p35"/>
            <p:cNvPicPr preferRelativeResize="0"/>
            <p:nvPr/>
          </p:nvPicPr>
          <p:blipFill rotWithShape="1">
            <a:blip r:embed="rId7">
              <a:alphaModFix/>
            </a:blip>
            <a:srcRect/>
            <a:stretch/>
          </p:blipFill>
          <p:spPr>
            <a:xfrm>
              <a:off x="4181582" y="0"/>
              <a:ext cx="1162685" cy="773430"/>
            </a:xfrm>
            <a:prstGeom prst="rect">
              <a:avLst/>
            </a:prstGeom>
            <a:noFill/>
            <a:ln>
              <a:noFill/>
            </a:ln>
          </p:spPr>
        </p:pic>
        <p:pic>
          <p:nvPicPr>
            <p:cNvPr id="266" name="Google Shape;266;p35"/>
            <p:cNvPicPr preferRelativeResize="0"/>
            <p:nvPr/>
          </p:nvPicPr>
          <p:blipFill rotWithShape="1">
            <a:blip r:embed="rId8">
              <a:alphaModFix/>
            </a:blip>
            <a:srcRect/>
            <a:stretch/>
          </p:blipFill>
          <p:spPr>
            <a:xfrm>
              <a:off x="1160979" y="154113"/>
              <a:ext cx="1094105" cy="528955"/>
            </a:xfrm>
            <a:prstGeom prst="rect">
              <a:avLst/>
            </a:prstGeom>
            <a:noFill/>
            <a:ln>
              <a:noFill/>
            </a:ln>
          </p:spPr>
        </p:pic>
      </p:grpSp>
      <p:pic>
        <p:nvPicPr>
          <p:cNvPr id="267" name="Google Shape;267;p35"/>
          <p:cNvPicPr preferRelativeResize="0"/>
          <p:nvPr/>
        </p:nvPicPr>
        <p:blipFill rotWithShape="1">
          <a:blip r:embed="rId9">
            <a:alphaModFix/>
          </a:blip>
          <a:srcRect/>
          <a:stretch/>
        </p:blipFill>
        <p:spPr>
          <a:xfrm>
            <a:off x="6874896" y="4634280"/>
            <a:ext cx="913202" cy="401989"/>
          </a:xfrm>
          <a:prstGeom prst="rect">
            <a:avLst/>
          </a:prstGeom>
          <a:noFill/>
          <a:ln>
            <a:noFill/>
          </a:ln>
        </p:spPr>
      </p:pic>
      <p:pic>
        <p:nvPicPr>
          <p:cNvPr id="268" name="Google Shape;268;p35" descr="C:\Users\scholtenss\Dropbox\Salome\WERK\Presentaties\Pictures\zonmw-logo.png"/>
          <p:cNvPicPr preferRelativeResize="0"/>
          <p:nvPr/>
        </p:nvPicPr>
        <p:blipFill rotWithShape="1">
          <a:blip r:embed="rId10">
            <a:alphaModFix/>
          </a:blip>
          <a:srcRect/>
          <a:stretch/>
        </p:blipFill>
        <p:spPr>
          <a:xfrm>
            <a:off x="7886566" y="4766588"/>
            <a:ext cx="1177060" cy="312737"/>
          </a:xfrm>
          <a:prstGeom prst="rect">
            <a:avLst/>
          </a:prstGeom>
          <a:noFill/>
          <a:ln>
            <a:noFill/>
          </a:ln>
        </p:spPr>
      </p:pic>
      <p:sp>
        <p:nvSpPr>
          <p:cNvPr id="269" name="Google Shape;269;p35"/>
          <p:cNvSpPr txBox="1"/>
          <p:nvPr/>
        </p:nvSpPr>
        <p:spPr>
          <a:xfrm>
            <a:off x="619125" y="319283"/>
            <a:ext cx="7962900" cy="728400"/>
          </a:xfrm>
          <a:prstGeom prst="rect">
            <a:avLst/>
          </a:prstGeom>
          <a:noFill/>
          <a:ln>
            <a:noFill/>
          </a:ln>
        </p:spPr>
        <p:txBody>
          <a:bodyPr spcFirstLastPara="1" wrap="square" lIns="68575" tIns="34275" rIns="68575" bIns="34275" anchor="ctr" anchorCtr="0">
            <a:noAutofit/>
          </a:bodyPr>
          <a:lstStyle/>
          <a:p>
            <a:pPr marL="0" marR="0" lvl="0" indent="0" algn="l" rtl="0">
              <a:lnSpc>
                <a:spcPct val="100000"/>
              </a:lnSpc>
              <a:spcBef>
                <a:spcPts val="0"/>
              </a:spcBef>
              <a:spcAft>
                <a:spcPts val="0"/>
              </a:spcAft>
              <a:buNone/>
            </a:pPr>
            <a:r>
              <a:rPr lang="nl" sz="2400" b="1" dirty="0">
                <a:solidFill>
                  <a:srgbClr val="003183"/>
                </a:solidFill>
                <a:latin typeface="Calibri"/>
                <a:ea typeface="Calibri"/>
                <a:cs typeface="Calibri"/>
                <a:sym typeface="Calibri"/>
              </a:rPr>
              <a:t>4.2. Data stewardship workshops</a:t>
            </a:r>
            <a:endParaRPr sz="2400" b="1" i="1" u="none" strike="noStrike" cap="none" dirty="0">
              <a:solidFill>
                <a:srgbClr val="003183"/>
              </a:solidFill>
              <a:latin typeface="Calibri"/>
              <a:ea typeface="Calibri"/>
              <a:cs typeface="Calibri"/>
              <a:sym typeface="Calibri"/>
            </a:endParaRPr>
          </a:p>
        </p:txBody>
      </p:sp>
      <p:sp>
        <p:nvSpPr>
          <p:cNvPr id="270" name="Google Shape;270;p35"/>
          <p:cNvSpPr txBox="1"/>
          <p:nvPr/>
        </p:nvSpPr>
        <p:spPr>
          <a:xfrm>
            <a:off x="619125" y="976814"/>
            <a:ext cx="7962900" cy="3624000"/>
          </a:xfrm>
          <a:prstGeom prst="rect">
            <a:avLst/>
          </a:prstGeom>
          <a:noFill/>
          <a:ln>
            <a:noFill/>
          </a:ln>
        </p:spPr>
        <p:txBody>
          <a:bodyPr spcFirstLastPara="1" wrap="square" lIns="68575" tIns="34275" rIns="68575" bIns="34275" anchor="t" anchorCtr="0">
            <a:noAutofit/>
          </a:bodyPr>
          <a:lstStyle/>
          <a:p>
            <a:pPr marL="273050" lvl="0" indent="-263525" algn="l" rtl="0">
              <a:spcBef>
                <a:spcPts val="1200"/>
              </a:spcBef>
              <a:spcAft>
                <a:spcPts val="0"/>
              </a:spcAft>
              <a:buClr>
                <a:srgbClr val="003183"/>
              </a:buClr>
              <a:buSzPts val="1800"/>
              <a:buFont typeface="Calibri"/>
              <a:buChar char="•"/>
            </a:pPr>
            <a:r>
              <a:rPr lang="nl" sz="1800" dirty="0">
                <a:solidFill>
                  <a:srgbClr val="003183"/>
                </a:solidFill>
                <a:latin typeface="Calibri"/>
                <a:ea typeface="Calibri"/>
                <a:cs typeface="Calibri"/>
                <a:sym typeface="Calibri"/>
              </a:rPr>
              <a:t>Where did you acquire competencies and knowledge? What would you need to/want to learn?</a:t>
            </a:r>
            <a:br>
              <a:rPr lang="nl" sz="1800" dirty="0">
                <a:solidFill>
                  <a:srgbClr val="003183"/>
                </a:solidFill>
                <a:latin typeface="Calibri"/>
                <a:ea typeface="Calibri"/>
                <a:cs typeface="Calibri"/>
                <a:sym typeface="Calibri"/>
              </a:rPr>
            </a:br>
            <a:endParaRPr sz="1800" dirty="0">
              <a:solidFill>
                <a:srgbClr val="003183"/>
              </a:solidFill>
              <a:latin typeface="Calibri"/>
              <a:ea typeface="Calibri"/>
              <a:cs typeface="Calibri"/>
              <a:sym typeface="Calibri"/>
            </a:endParaRPr>
          </a:p>
          <a:p>
            <a:pPr marL="273050" lvl="0" indent="-263525" algn="l" rtl="0">
              <a:spcBef>
                <a:spcPts val="0"/>
              </a:spcBef>
              <a:spcAft>
                <a:spcPts val="0"/>
              </a:spcAft>
              <a:buClr>
                <a:srgbClr val="003183"/>
              </a:buClr>
              <a:buSzPts val="1800"/>
              <a:buFont typeface="Calibri"/>
              <a:buChar char="•"/>
            </a:pPr>
            <a:r>
              <a:rPr lang="nl" sz="1800" dirty="0">
                <a:solidFill>
                  <a:srgbClr val="003183"/>
                </a:solidFill>
                <a:latin typeface="Calibri"/>
                <a:ea typeface="Calibri"/>
                <a:cs typeface="Calibri"/>
                <a:sym typeface="Calibri"/>
              </a:rPr>
              <a:t>High need for training, as most training is </a:t>
            </a:r>
            <a:br>
              <a:rPr lang="nl" sz="1800" dirty="0">
                <a:solidFill>
                  <a:srgbClr val="003183"/>
                </a:solidFill>
                <a:latin typeface="Calibri"/>
                <a:ea typeface="Calibri"/>
                <a:cs typeface="Calibri"/>
                <a:sym typeface="Calibri"/>
              </a:rPr>
            </a:br>
            <a:r>
              <a:rPr lang="nl" sz="1800" dirty="0">
                <a:solidFill>
                  <a:srgbClr val="003183"/>
                </a:solidFill>
                <a:latin typeface="Calibri"/>
                <a:ea typeface="Calibri"/>
                <a:cs typeface="Calibri"/>
                <a:sym typeface="Calibri"/>
              </a:rPr>
              <a:t>currently done “at the job”, for instance in the </a:t>
            </a:r>
            <a:br>
              <a:rPr lang="nl" sz="1800" dirty="0">
                <a:solidFill>
                  <a:srgbClr val="003183"/>
                </a:solidFill>
                <a:latin typeface="Calibri"/>
                <a:ea typeface="Calibri"/>
                <a:cs typeface="Calibri"/>
                <a:sym typeface="Calibri"/>
              </a:rPr>
            </a:br>
            <a:r>
              <a:rPr lang="nl" sz="1800" dirty="0">
                <a:solidFill>
                  <a:srgbClr val="003183"/>
                </a:solidFill>
                <a:latin typeface="Calibri"/>
                <a:ea typeface="Calibri"/>
                <a:cs typeface="Calibri"/>
                <a:sym typeface="Calibri"/>
              </a:rPr>
              <a:t>context of RDNL/Essentials 4 Data Support </a:t>
            </a:r>
            <a:br>
              <a:rPr lang="nl" sz="1800" dirty="0">
                <a:solidFill>
                  <a:srgbClr val="003183"/>
                </a:solidFill>
                <a:latin typeface="Calibri"/>
                <a:ea typeface="Calibri"/>
                <a:cs typeface="Calibri"/>
                <a:sym typeface="Calibri"/>
              </a:rPr>
            </a:br>
            <a:r>
              <a:rPr lang="nl" sz="1800" dirty="0">
                <a:solidFill>
                  <a:srgbClr val="003183"/>
                </a:solidFill>
                <a:latin typeface="Calibri"/>
                <a:ea typeface="Calibri"/>
                <a:cs typeface="Calibri"/>
                <a:sym typeface="Calibri"/>
              </a:rPr>
              <a:t>(advanced)</a:t>
            </a:r>
            <a:br>
              <a:rPr lang="nl" sz="1800" dirty="0">
                <a:solidFill>
                  <a:srgbClr val="003183"/>
                </a:solidFill>
                <a:latin typeface="Calibri"/>
                <a:ea typeface="Calibri"/>
                <a:cs typeface="Calibri"/>
                <a:sym typeface="Calibri"/>
              </a:rPr>
            </a:br>
            <a:endParaRPr sz="1800" dirty="0">
              <a:solidFill>
                <a:srgbClr val="003183"/>
              </a:solidFill>
              <a:latin typeface="Calibri"/>
              <a:ea typeface="Calibri"/>
              <a:cs typeface="Calibri"/>
              <a:sym typeface="Calibri"/>
            </a:endParaRPr>
          </a:p>
          <a:p>
            <a:pPr marL="273050" lvl="0" indent="-263525" algn="l" rtl="0">
              <a:spcBef>
                <a:spcPts val="0"/>
              </a:spcBef>
              <a:spcAft>
                <a:spcPts val="0"/>
              </a:spcAft>
              <a:buClr>
                <a:srgbClr val="003183"/>
              </a:buClr>
              <a:buSzPts val="1800"/>
              <a:buFont typeface="Calibri"/>
              <a:buChar char="•"/>
            </a:pPr>
            <a:r>
              <a:rPr lang="nl" sz="1800" dirty="0">
                <a:solidFill>
                  <a:srgbClr val="003183"/>
                </a:solidFill>
                <a:latin typeface="Calibri"/>
                <a:ea typeface="Calibri"/>
                <a:cs typeface="Calibri"/>
                <a:sym typeface="Calibri"/>
              </a:rPr>
              <a:t>Data stewards want to know how to engage with </a:t>
            </a:r>
            <a:br>
              <a:rPr lang="nl" sz="1800" dirty="0">
                <a:solidFill>
                  <a:srgbClr val="003183"/>
                </a:solidFill>
                <a:latin typeface="Calibri"/>
                <a:ea typeface="Calibri"/>
                <a:cs typeface="Calibri"/>
                <a:sym typeface="Calibri"/>
              </a:rPr>
            </a:br>
            <a:r>
              <a:rPr lang="nl" sz="1800" dirty="0">
                <a:solidFill>
                  <a:srgbClr val="003183"/>
                </a:solidFill>
                <a:latin typeface="Calibri"/>
                <a:ea typeface="Calibri"/>
                <a:cs typeface="Calibri"/>
                <a:sym typeface="Calibri"/>
              </a:rPr>
              <a:t>their boards, deans, policy makers; how to </a:t>
            </a:r>
            <a:br>
              <a:rPr lang="nl" sz="1800" dirty="0">
                <a:solidFill>
                  <a:srgbClr val="003183"/>
                </a:solidFill>
                <a:latin typeface="Calibri"/>
                <a:ea typeface="Calibri"/>
                <a:cs typeface="Calibri"/>
                <a:sym typeface="Calibri"/>
              </a:rPr>
            </a:br>
            <a:r>
              <a:rPr lang="nl" sz="1800" dirty="0">
                <a:solidFill>
                  <a:srgbClr val="003183"/>
                </a:solidFill>
                <a:latin typeface="Calibri"/>
                <a:ea typeface="Calibri"/>
                <a:cs typeface="Calibri"/>
                <a:sym typeface="Calibri"/>
              </a:rPr>
              <a:t>convince them of the needs, how to bring the </a:t>
            </a:r>
            <a:br>
              <a:rPr lang="nl" sz="1800" dirty="0">
                <a:solidFill>
                  <a:srgbClr val="003183"/>
                </a:solidFill>
                <a:latin typeface="Calibri"/>
                <a:ea typeface="Calibri"/>
                <a:cs typeface="Calibri"/>
                <a:sym typeface="Calibri"/>
              </a:rPr>
            </a:br>
            <a:r>
              <a:rPr lang="nl" sz="1800" dirty="0">
                <a:solidFill>
                  <a:srgbClr val="003183"/>
                </a:solidFill>
                <a:latin typeface="Calibri"/>
                <a:ea typeface="Calibri"/>
                <a:cs typeface="Calibri"/>
                <a:sym typeface="Calibri"/>
              </a:rPr>
              <a:t>message</a:t>
            </a:r>
            <a:endParaRPr sz="1800" dirty="0">
              <a:solidFill>
                <a:srgbClr val="003183"/>
              </a:solidFill>
              <a:latin typeface="Calibri"/>
              <a:ea typeface="Calibri"/>
              <a:cs typeface="Calibri"/>
              <a:sym typeface="Calibri"/>
            </a:endParaRPr>
          </a:p>
        </p:txBody>
      </p:sp>
      <p:pic>
        <p:nvPicPr>
          <p:cNvPr id="271" name="Google Shape;271;p35"/>
          <p:cNvPicPr preferRelativeResize="0"/>
          <p:nvPr/>
        </p:nvPicPr>
        <p:blipFill>
          <a:blip r:embed="rId11">
            <a:alphaModFix/>
          </a:blip>
          <a:stretch>
            <a:fillRect/>
          </a:stretch>
        </p:blipFill>
        <p:spPr>
          <a:xfrm>
            <a:off x="5764376" y="1596174"/>
            <a:ext cx="3299251" cy="3004651"/>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276"/>
        <p:cNvGrpSpPr/>
        <p:nvPr/>
      </p:nvGrpSpPr>
      <p:grpSpPr>
        <a:xfrm>
          <a:off x="0" y="0"/>
          <a:ext cx="0" cy="0"/>
          <a:chOff x="0" y="0"/>
          <a:chExt cx="0" cy="0"/>
        </a:xfrm>
      </p:grpSpPr>
      <p:pic>
        <p:nvPicPr>
          <p:cNvPr id="277" name="Google Shape;277;p36"/>
          <p:cNvPicPr preferRelativeResize="0"/>
          <p:nvPr/>
        </p:nvPicPr>
        <p:blipFill rotWithShape="1">
          <a:blip r:embed="rId3">
            <a:alphaModFix/>
          </a:blip>
          <a:srcRect l="6875" t="16497" r="8032" b="19828"/>
          <a:stretch/>
        </p:blipFill>
        <p:spPr>
          <a:xfrm>
            <a:off x="5646550" y="2446550"/>
            <a:ext cx="3497448" cy="2648874"/>
          </a:xfrm>
          <a:prstGeom prst="rect">
            <a:avLst/>
          </a:prstGeom>
          <a:noFill/>
          <a:ln>
            <a:noFill/>
          </a:ln>
        </p:spPr>
      </p:pic>
      <p:sp>
        <p:nvSpPr>
          <p:cNvPr id="278" name="Google Shape;278;p36"/>
          <p:cNvSpPr txBox="1"/>
          <p:nvPr/>
        </p:nvSpPr>
        <p:spPr>
          <a:xfrm>
            <a:off x="619125" y="319283"/>
            <a:ext cx="7962900" cy="728400"/>
          </a:xfrm>
          <a:prstGeom prst="rect">
            <a:avLst/>
          </a:prstGeom>
          <a:noFill/>
          <a:ln>
            <a:noFill/>
          </a:ln>
        </p:spPr>
        <p:txBody>
          <a:bodyPr spcFirstLastPara="1" wrap="square" lIns="68575" tIns="34275" rIns="68575" bIns="34275" anchor="ctr" anchorCtr="0">
            <a:noAutofit/>
          </a:bodyPr>
          <a:lstStyle/>
          <a:p>
            <a:pPr marL="0" marR="0" lvl="0" indent="0" algn="l" rtl="0">
              <a:lnSpc>
                <a:spcPct val="100000"/>
              </a:lnSpc>
              <a:spcBef>
                <a:spcPts val="0"/>
              </a:spcBef>
              <a:spcAft>
                <a:spcPts val="0"/>
              </a:spcAft>
              <a:buClr>
                <a:srgbClr val="003183"/>
              </a:buClr>
              <a:buSzPts val="2100"/>
              <a:buFont typeface="Verdana"/>
              <a:buNone/>
            </a:pPr>
            <a:r>
              <a:rPr lang="nl" sz="2400" b="1">
                <a:solidFill>
                  <a:srgbClr val="003183"/>
                </a:solidFill>
                <a:latin typeface="Calibri"/>
                <a:ea typeface="Calibri"/>
                <a:cs typeface="Calibri"/>
                <a:sym typeface="Calibri"/>
              </a:rPr>
              <a:t>5. Next steps (follow up project)</a:t>
            </a:r>
            <a:endParaRPr sz="1500" b="0" i="1" u="none" strike="noStrike" cap="none">
              <a:solidFill>
                <a:srgbClr val="003183"/>
              </a:solidFill>
              <a:latin typeface="Calibri"/>
              <a:ea typeface="Calibri"/>
              <a:cs typeface="Calibri"/>
              <a:sym typeface="Calibri"/>
            </a:endParaRPr>
          </a:p>
        </p:txBody>
      </p:sp>
      <p:sp>
        <p:nvSpPr>
          <p:cNvPr id="279" name="Google Shape;279;p36"/>
          <p:cNvSpPr txBox="1"/>
          <p:nvPr/>
        </p:nvSpPr>
        <p:spPr>
          <a:xfrm>
            <a:off x="619125" y="964714"/>
            <a:ext cx="7962900" cy="3116400"/>
          </a:xfrm>
          <a:prstGeom prst="rect">
            <a:avLst/>
          </a:prstGeom>
          <a:noFill/>
          <a:ln>
            <a:noFill/>
          </a:ln>
        </p:spPr>
        <p:txBody>
          <a:bodyPr spcFirstLastPara="1" wrap="square" lIns="68575" tIns="34275" rIns="68575" bIns="34275" anchor="t" anchorCtr="0">
            <a:noAutofit/>
          </a:bodyPr>
          <a:lstStyle/>
          <a:p>
            <a:pPr marL="254000" marR="0" lvl="1" indent="-254000" algn="l" rtl="0">
              <a:spcBef>
                <a:spcPts val="0"/>
              </a:spcBef>
              <a:spcAft>
                <a:spcPts val="0"/>
              </a:spcAft>
              <a:buClr>
                <a:srgbClr val="003183"/>
              </a:buClr>
              <a:buSzPts val="1800"/>
              <a:buFont typeface="Calibri"/>
              <a:buChar char="•"/>
            </a:pPr>
            <a:r>
              <a:rPr lang="nl" sz="1800">
                <a:solidFill>
                  <a:srgbClr val="003183"/>
                </a:solidFill>
                <a:latin typeface="Calibri"/>
                <a:ea typeface="Calibri"/>
                <a:cs typeface="Calibri"/>
                <a:sym typeface="Calibri"/>
              </a:rPr>
              <a:t>eLearning </a:t>
            </a:r>
            <a:br>
              <a:rPr lang="nl" sz="1800">
                <a:solidFill>
                  <a:srgbClr val="003183"/>
                </a:solidFill>
                <a:latin typeface="Calibri"/>
                <a:ea typeface="Calibri"/>
                <a:cs typeface="Calibri"/>
                <a:sym typeface="Calibri"/>
              </a:rPr>
            </a:br>
            <a:r>
              <a:rPr lang="nl" sz="1800">
                <a:solidFill>
                  <a:srgbClr val="003183"/>
                </a:solidFill>
                <a:latin typeface="Calibri"/>
                <a:ea typeface="Calibri"/>
                <a:cs typeface="Calibri"/>
                <a:sym typeface="Calibri"/>
              </a:rPr>
              <a:t>- T</a:t>
            </a:r>
            <a:r>
              <a:rPr lang="nl" sz="1800" i="0" u="none" strike="noStrike" cap="none">
                <a:solidFill>
                  <a:srgbClr val="003183"/>
                </a:solidFill>
                <a:latin typeface="Calibri"/>
                <a:ea typeface="Calibri"/>
                <a:cs typeface="Calibri"/>
                <a:sym typeface="Calibri"/>
              </a:rPr>
              <a:t>axonomy of training aspects (</a:t>
            </a:r>
            <a:r>
              <a:rPr lang="nl" sz="1800">
                <a:solidFill>
                  <a:srgbClr val="003183"/>
                </a:solidFill>
                <a:latin typeface="Calibri"/>
                <a:ea typeface="Calibri"/>
                <a:cs typeface="Calibri"/>
                <a:sym typeface="Calibri"/>
              </a:rPr>
              <a:t>e.g. </a:t>
            </a:r>
            <a:r>
              <a:rPr lang="nl" sz="1800" i="0" u="none" strike="noStrike" cap="none">
                <a:solidFill>
                  <a:srgbClr val="003183"/>
                </a:solidFill>
                <a:latin typeface="Calibri"/>
                <a:ea typeface="Calibri"/>
                <a:cs typeface="Calibri"/>
                <a:sym typeface="Calibri"/>
              </a:rPr>
              <a:t>Foster)</a:t>
            </a:r>
            <a:br>
              <a:rPr lang="nl" sz="1800" i="0" u="none" strike="noStrike" cap="none">
                <a:solidFill>
                  <a:srgbClr val="003183"/>
                </a:solidFill>
                <a:latin typeface="Calibri"/>
                <a:ea typeface="Calibri"/>
                <a:cs typeface="Calibri"/>
                <a:sym typeface="Calibri"/>
              </a:rPr>
            </a:br>
            <a:r>
              <a:rPr lang="nl" sz="1800">
                <a:solidFill>
                  <a:srgbClr val="003183"/>
                </a:solidFill>
                <a:latin typeface="Calibri"/>
                <a:ea typeface="Calibri"/>
                <a:cs typeface="Calibri"/>
                <a:sym typeface="Calibri"/>
              </a:rPr>
              <a:t>- I</a:t>
            </a:r>
            <a:r>
              <a:rPr lang="nl" sz="1800" i="0" u="none" strike="noStrike" cap="none">
                <a:solidFill>
                  <a:srgbClr val="003183"/>
                </a:solidFill>
                <a:latin typeface="Calibri"/>
                <a:ea typeface="Calibri"/>
                <a:cs typeface="Calibri"/>
                <a:sym typeface="Calibri"/>
              </a:rPr>
              <a:t>dentifying gaps and knowledge (</a:t>
            </a:r>
            <a:r>
              <a:rPr lang="nl" sz="1800">
                <a:solidFill>
                  <a:srgbClr val="003183"/>
                </a:solidFill>
                <a:latin typeface="Calibri"/>
                <a:ea typeface="Calibri"/>
                <a:cs typeface="Calibri"/>
                <a:sym typeface="Calibri"/>
              </a:rPr>
              <a:t>e.g.</a:t>
            </a:r>
            <a:r>
              <a:rPr lang="nl" sz="1800" i="0" u="none" strike="noStrike" cap="none">
                <a:solidFill>
                  <a:srgbClr val="003183"/>
                </a:solidFill>
                <a:latin typeface="Calibri"/>
                <a:ea typeface="Calibri"/>
                <a:cs typeface="Calibri"/>
                <a:sym typeface="Calibri"/>
              </a:rPr>
              <a:t> Mantra) </a:t>
            </a:r>
            <a:endParaRPr sz="1800">
              <a:solidFill>
                <a:srgbClr val="003183"/>
              </a:solidFill>
              <a:latin typeface="Calibri"/>
              <a:ea typeface="Calibri"/>
              <a:cs typeface="Calibri"/>
              <a:sym typeface="Calibri"/>
            </a:endParaRPr>
          </a:p>
          <a:p>
            <a:pPr marL="685800" marR="0" lvl="0" indent="0" algn="l" rtl="0">
              <a:spcBef>
                <a:spcPts val="0"/>
              </a:spcBef>
              <a:spcAft>
                <a:spcPts val="0"/>
              </a:spcAft>
              <a:buNone/>
            </a:pPr>
            <a:endParaRPr sz="1800">
              <a:solidFill>
                <a:srgbClr val="003183"/>
              </a:solidFill>
              <a:latin typeface="Calibri"/>
              <a:ea typeface="Calibri"/>
              <a:cs typeface="Calibri"/>
              <a:sym typeface="Calibri"/>
            </a:endParaRPr>
          </a:p>
          <a:p>
            <a:pPr marL="254000" marR="0" lvl="1" indent="-254000" algn="l" rtl="0">
              <a:spcBef>
                <a:spcPts val="0"/>
              </a:spcBef>
              <a:spcAft>
                <a:spcPts val="0"/>
              </a:spcAft>
              <a:buClr>
                <a:srgbClr val="003183"/>
              </a:buClr>
              <a:buSzPts val="1800"/>
              <a:buFont typeface="Calibri"/>
              <a:buChar char="•"/>
            </a:pPr>
            <a:r>
              <a:rPr lang="nl" sz="1800">
                <a:solidFill>
                  <a:srgbClr val="003183"/>
                </a:solidFill>
                <a:latin typeface="Calibri"/>
                <a:ea typeface="Calibri"/>
                <a:cs typeface="Calibri"/>
                <a:sym typeface="Calibri"/>
              </a:rPr>
              <a:t>S</a:t>
            </a:r>
            <a:r>
              <a:rPr lang="nl" sz="1800" i="0" u="none" strike="noStrike" cap="none">
                <a:solidFill>
                  <a:srgbClr val="003183"/>
                </a:solidFill>
                <a:latin typeface="Calibri"/>
                <a:ea typeface="Calibri"/>
                <a:cs typeface="Calibri"/>
                <a:sym typeface="Calibri"/>
              </a:rPr>
              <a:t>ustainability plan/</a:t>
            </a:r>
            <a:r>
              <a:rPr lang="nl" sz="1800">
                <a:solidFill>
                  <a:srgbClr val="003183"/>
                </a:solidFill>
                <a:latin typeface="Calibri"/>
                <a:ea typeface="Calibri"/>
                <a:cs typeface="Calibri"/>
                <a:sym typeface="Calibri"/>
              </a:rPr>
              <a:t>recommendations</a:t>
            </a:r>
            <a:r>
              <a:rPr lang="nl" sz="1800" i="0" u="none" strike="noStrike" cap="none">
                <a:solidFill>
                  <a:srgbClr val="003183"/>
                </a:solidFill>
                <a:latin typeface="Calibri"/>
                <a:ea typeface="Calibri"/>
                <a:cs typeface="Calibri"/>
                <a:sym typeface="Calibri"/>
              </a:rPr>
              <a:t> to ensure </a:t>
            </a:r>
            <a:br>
              <a:rPr lang="nl" sz="1800" i="0" u="none" strike="noStrike" cap="none">
                <a:solidFill>
                  <a:srgbClr val="003183"/>
                </a:solidFill>
                <a:latin typeface="Calibri"/>
                <a:ea typeface="Calibri"/>
                <a:cs typeface="Calibri"/>
                <a:sym typeface="Calibri"/>
              </a:rPr>
            </a:br>
            <a:r>
              <a:rPr lang="nl" sz="1800" i="0" u="none" strike="noStrike" cap="none">
                <a:solidFill>
                  <a:srgbClr val="003183"/>
                </a:solidFill>
                <a:latin typeface="Calibri"/>
                <a:ea typeface="Calibri"/>
                <a:cs typeface="Calibri"/>
                <a:sym typeface="Calibri"/>
              </a:rPr>
              <a:t>national embedding </a:t>
            </a:r>
            <a:br>
              <a:rPr lang="nl" sz="1800" i="0" u="none" strike="noStrike" cap="none">
                <a:solidFill>
                  <a:srgbClr val="003183"/>
                </a:solidFill>
                <a:latin typeface="Calibri"/>
                <a:ea typeface="Calibri"/>
                <a:cs typeface="Calibri"/>
                <a:sym typeface="Calibri"/>
              </a:rPr>
            </a:br>
            <a:r>
              <a:rPr lang="nl" sz="1800" i="0" u="none" strike="noStrike" cap="none">
                <a:solidFill>
                  <a:srgbClr val="003183"/>
                </a:solidFill>
                <a:latin typeface="Calibri"/>
                <a:ea typeface="Calibri"/>
                <a:cs typeface="Calibri"/>
                <a:sym typeface="Calibri"/>
              </a:rPr>
              <a:t>- </a:t>
            </a:r>
            <a:r>
              <a:rPr lang="nl" sz="1800">
                <a:solidFill>
                  <a:srgbClr val="003183"/>
                </a:solidFill>
                <a:latin typeface="Calibri"/>
                <a:ea typeface="Calibri"/>
                <a:cs typeface="Calibri"/>
                <a:sym typeface="Calibri"/>
              </a:rPr>
              <a:t>Dutch </a:t>
            </a:r>
            <a:r>
              <a:rPr lang="nl" sz="1800" i="1">
                <a:solidFill>
                  <a:srgbClr val="003183"/>
                </a:solidFill>
                <a:latin typeface="Calibri"/>
                <a:ea typeface="Calibri"/>
                <a:cs typeface="Calibri"/>
                <a:sym typeface="Calibri"/>
              </a:rPr>
              <a:t>National Platform Open Science</a:t>
            </a:r>
            <a:r>
              <a:rPr lang="nl" sz="1800">
                <a:solidFill>
                  <a:srgbClr val="003183"/>
                </a:solidFill>
                <a:latin typeface="Calibri"/>
                <a:ea typeface="Calibri"/>
                <a:cs typeface="Calibri"/>
                <a:sym typeface="Calibri"/>
              </a:rPr>
              <a:t> (NPOS)</a:t>
            </a:r>
            <a:br>
              <a:rPr lang="nl" sz="1800">
                <a:solidFill>
                  <a:srgbClr val="003183"/>
                </a:solidFill>
                <a:latin typeface="Calibri"/>
                <a:ea typeface="Calibri"/>
                <a:cs typeface="Calibri"/>
                <a:sym typeface="Calibri"/>
              </a:rPr>
            </a:br>
            <a:r>
              <a:rPr lang="nl" sz="1800">
                <a:solidFill>
                  <a:srgbClr val="003183"/>
                </a:solidFill>
                <a:latin typeface="Calibri"/>
                <a:ea typeface="Calibri"/>
                <a:cs typeface="Calibri"/>
                <a:sym typeface="Calibri"/>
              </a:rPr>
              <a:t>- Follow up of the Paris’ Terms4FAIR workshop</a:t>
            </a:r>
            <a:br>
              <a:rPr lang="nl" sz="1800">
                <a:solidFill>
                  <a:srgbClr val="003183"/>
                </a:solidFill>
                <a:latin typeface="Calibri"/>
                <a:ea typeface="Calibri"/>
                <a:cs typeface="Calibri"/>
                <a:sym typeface="Calibri"/>
              </a:rPr>
            </a:br>
            <a:r>
              <a:rPr lang="nl" sz="1800">
                <a:solidFill>
                  <a:srgbClr val="003183"/>
                </a:solidFill>
                <a:latin typeface="Calibri"/>
                <a:ea typeface="Calibri"/>
                <a:cs typeface="Calibri"/>
                <a:sym typeface="Calibri"/>
              </a:rPr>
              <a:t>(EOSC pilot, DTL/ELIXIR-NL, CODATA, FAIRsharing, </a:t>
            </a:r>
            <a:br>
              <a:rPr lang="nl" sz="1800">
                <a:solidFill>
                  <a:srgbClr val="003183"/>
                </a:solidFill>
                <a:latin typeface="Calibri"/>
                <a:ea typeface="Calibri"/>
                <a:cs typeface="Calibri"/>
                <a:sym typeface="Calibri"/>
              </a:rPr>
            </a:br>
            <a:r>
              <a:rPr lang="nl" sz="1800">
                <a:solidFill>
                  <a:srgbClr val="003183"/>
                </a:solidFill>
                <a:latin typeface="Calibri"/>
                <a:ea typeface="Calibri"/>
                <a:cs typeface="Calibri"/>
                <a:sym typeface="Calibri"/>
              </a:rPr>
              <a:t>DCC, TUD)</a:t>
            </a:r>
            <a:br>
              <a:rPr lang="nl" sz="1800">
                <a:solidFill>
                  <a:srgbClr val="003183"/>
                </a:solidFill>
                <a:latin typeface="Calibri"/>
                <a:ea typeface="Calibri"/>
                <a:cs typeface="Calibri"/>
                <a:sym typeface="Calibri"/>
              </a:rPr>
            </a:br>
            <a:r>
              <a:rPr lang="nl" sz="1800">
                <a:solidFill>
                  <a:srgbClr val="003183"/>
                </a:solidFill>
                <a:latin typeface="Calibri"/>
                <a:ea typeface="Calibri"/>
                <a:cs typeface="Calibri"/>
                <a:sym typeface="Calibri"/>
              </a:rPr>
              <a:t>- ELIXIR training platform</a:t>
            </a:r>
            <a:br>
              <a:rPr lang="nl" sz="1800">
                <a:solidFill>
                  <a:srgbClr val="003183"/>
                </a:solidFill>
                <a:latin typeface="Calibri"/>
                <a:ea typeface="Calibri"/>
                <a:cs typeface="Calibri"/>
                <a:sym typeface="Calibri"/>
              </a:rPr>
            </a:br>
            <a:r>
              <a:rPr lang="nl" sz="1800">
                <a:solidFill>
                  <a:srgbClr val="003183"/>
                </a:solidFill>
                <a:latin typeface="Calibri"/>
                <a:ea typeface="Calibri"/>
                <a:cs typeface="Calibri"/>
                <a:sym typeface="Calibri"/>
              </a:rPr>
              <a:t>- Community of practice of training coordinators</a:t>
            </a:r>
            <a:br>
              <a:rPr lang="nl" sz="1800">
                <a:solidFill>
                  <a:srgbClr val="003183"/>
                </a:solidFill>
                <a:latin typeface="Calibri"/>
                <a:ea typeface="Calibri"/>
                <a:cs typeface="Calibri"/>
                <a:sym typeface="Calibri"/>
              </a:rPr>
            </a:br>
            <a:r>
              <a:rPr lang="nl" sz="1800">
                <a:solidFill>
                  <a:srgbClr val="003183"/>
                </a:solidFill>
                <a:latin typeface="Calibri"/>
                <a:ea typeface="Calibri"/>
                <a:cs typeface="Calibri"/>
                <a:sym typeface="Calibri"/>
              </a:rPr>
              <a:t>(https://www.openaire.eu/cop-training)</a:t>
            </a:r>
            <a:endParaRPr sz="1800">
              <a:solidFill>
                <a:srgbClr val="003183"/>
              </a:solidFill>
              <a:latin typeface="Calibri"/>
              <a:ea typeface="Calibri"/>
              <a:cs typeface="Calibri"/>
              <a:sym typeface="Calibri"/>
            </a:endParaRPr>
          </a:p>
        </p:txBody>
      </p:sp>
      <p:pic>
        <p:nvPicPr>
          <p:cNvPr id="280" name="Google Shape;280;p36"/>
          <p:cNvPicPr preferRelativeResize="0"/>
          <p:nvPr/>
        </p:nvPicPr>
        <p:blipFill rotWithShape="1">
          <a:blip r:embed="rId4">
            <a:alphaModFix/>
          </a:blip>
          <a:srcRect l="7163" t="11569" r="8062" b="6375"/>
          <a:stretch/>
        </p:blipFill>
        <p:spPr>
          <a:xfrm>
            <a:off x="5425199" y="78249"/>
            <a:ext cx="3778551" cy="2070900"/>
          </a:xfrm>
          <a:prstGeom prst="rect">
            <a:avLst/>
          </a:prstGeom>
          <a:noFill/>
          <a:ln>
            <a:noFill/>
          </a:ln>
        </p:spPr>
      </p:pic>
      <p:sp>
        <p:nvSpPr>
          <p:cNvPr id="281" name="Google Shape;281;p36"/>
          <p:cNvSpPr txBox="1"/>
          <p:nvPr/>
        </p:nvSpPr>
        <p:spPr>
          <a:xfrm>
            <a:off x="7788100" y="2149150"/>
            <a:ext cx="1334400" cy="2739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nl" sz="800" i="1">
                <a:solidFill>
                  <a:srgbClr val="003183"/>
                </a:solidFill>
                <a:latin typeface="Calibri"/>
                <a:ea typeface="Calibri"/>
                <a:cs typeface="Calibri"/>
                <a:sym typeface="Calibri"/>
              </a:rPr>
              <a:t>https://mantra.edina.ac.uk</a:t>
            </a:r>
            <a:endParaRPr sz="800" i="1">
              <a:solidFill>
                <a:srgbClr val="003183"/>
              </a:solidFill>
              <a:latin typeface="Calibri"/>
              <a:ea typeface="Calibri"/>
              <a:cs typeface="Calibri"/>
              <a:sym typeface="Calibri"/>
            </a:endParaRPr>
          </a:p>
        </p:txBody>
      </p:sp>
      <p:sp>
        <p:nvSpPr>
          <p:cNvPr id="282" name="Google Shape;282;p36"/>
          <p:cNvSpPr txBox="1"/>
          <p:nvPr/>
        </p:nvSpPr>
        <p:spPr>
          <a:xfrm>
            <a:off x="4747400" y="4727775"/>
            <a:ext cx="1644000" cy="2739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nl" sz="800" i="1">
                <a:solidFill>
                  <a:srgbClr val="003183"/>
                </a:solidFill>
                <a:latin typeface="Calibri"/>
                <a:ea typeface="Calibri"/>
                <a:cs typeface="Calibri"/>
                <a:sym typeface="Calibri"/>
              </a:rPr>
              <a:t>https://www.fosteropenscience.eu</a:t>
            </a:r>
            <a:endParaRPr sz="800" i="1">
              <a:solidFill>
                <a:srgbClr val="003183"/>
              </a:solidFill>
              <a:latin typeface="Calibri"/>
              <a:ea typeface="Calibri"/>
              <a:cs typeface="Calibri"/>
              <a:sym typeface="Calibri"/>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287"/>
        <p:cNvGrpSpPr/>
        <p:nvPr/>
      </p:nvGrpSpPr>
      <p:grpSpPr>
        <a:xfrm>
          <a:off x="0" y="0"/>
          <a:ext cx="0" cy="0"/>
          <a:chOff x="0" y="0"/>
          <a:chExt cx="0" cy="0"/>
        </a:xfrm>
      </p:grpSpPr>
      <p:sp>
        <p:nvSpPr>
          <p:cNvPr id="288" name="Google Shape;288;p37"/>
          <p:cNvSpPr txBox="1">
            <a:spLocks noGrp="1"/>
          </p:cNvSpPr>
          <p:nvPr>
            <p:ph type="sldNum" idx="12"/>
          </p:nvPr>
        </p:nvSpPr>
        <p:spPr>
          <a:xfrm>
            <a:off x="6057900" y="4767263"/>
            <a:ext cx="1600200" cy="273900"/>
          </a:xfrm>
          <a:prstGeom prst="rect">
            <a:avLst/>
          </a:prstGeom>
          <a:noFill/>
          <a:ln>
            <a:noFill/>
          </a:ln>
        </p:spPr>
        <p:txBody>
          <a:bodyPr spcFirstLastPara="1" wrap="square" lIns="68575" tIns="34275" rIns="68575" bIns="34275" anchor="ctr" anchorCtr="0">
            <a:noAutofit/>
          </a:bodyPr>
          <a:lstStyle/>
          <a:p>
            <a:pPr marL="0" marR="0" lvl="0" indent="0" algn="r" rtl="0">
              <a:lnSpc>
                <a:spcPct val="100000"/>
              </a:lnSpc>
              <a:spcBef>
                <a:spcPts val="0"/>
              </a:spcBef>
              <a:spcAft>
                <a:spcPts val="0"/>
              </a:spcAft>
              <a:buClr>
                <a:srgbClr val="000000"/>
              </a:buClr>
              <a:buSzPts val="900"/>
              <a:buFont typeface="Arial"/>
              <a:buNone/>
            </a:pPr>
            <a:fld id="{00000000-1234-1234-1234-123412341234}" type="slidenum">
              <a:rPr lang="nl"/>
              <a:t>12</a:t>
            </a:fld>
            <a:endParaRPr/>
          </a:p>
        </p:txBody>
      </p:sp>
      <p:grpSp>
        <p:nvGrpSpPr>
          <p:cNvPr id="289" name="Google Shape;289;p37"/>
          <p:cNvGrpSpPr/>
          <p:nvPr/>
        </p:nvGrpSpPr>
        <p:grpSpPr>
          <a:xfrm>
            <a:off x="43756" y="4542438"/>
            <a:ext cx="6701472" cy="652698"/>
            <a:chOff x="0" y="0"/>
            <a:chExt cx="7512019" cy="773430"/>
          </a:xfrm>
        </p:grpSpPr>
        <p:pic>
          <p:nvPicPr>
            <p:cNvPr id="290" name="Google Shape;290;p37"/>
            <p:cNvPicPr preferRelativeResize="0"/>
            <p:nvPr/>
          </p:nvPicPr>
          <p:blipFill rotWithShape="1">
            <a:blip r:embed="rId3">
              <a:alphaModFix/>
            </a:blip>
            <a:srcRect/>
            <a:stretch/>
          </p:blipFill>
          <p:spPr>
            <a:xfrm>
              <a:off x="5455577" y="226032"/>
              <a:ext cx="1025525" cy="334645"/>
            </a:xfrm>
            <a:prstGeom prst="rect">
              <a:avLst/>
            </a:prstGeom>
            <a:noFill/>
            <a:ln>
              <a:noFill/>
            </a:ln>
          </p:spPr>
        </p:pic>
        <p:pic>
          <p:nvPicPr>
            <p:cNvPr id="291" name="Google Shape;291;p37"/>
            <p:cNvPicPr preferRelativeResize="0"/>
            <p:nvPr/>
          </p:nvPicPr>
          <p:blipFill rotWithShape="1">
            <a:blip r:embed="rId4">
              <a:alphaModFix/>
            </a:blip>
            <a:srcRect/>
            <a:stretch/>
          </p:blipFill>
          <p:spPr>
            <a:xfrm>
              <a:off x="0" y="236306"/>
              <a:ext cx="1162684" cy="273050"/>
            </a:xfrm>
            <a:prstGeom prst="rect">
              <a:avLst/>
            </a:prstGeom>
            <a:noFill/>
            <a:ln>
              <a:noFill/>
            </a:ln>
          </p:spPr>
        </p:pic>
        <p:pic>
          <p:nvPicPr>
            <p:cNvPr id="292" name="Google Shape;292;p37"/>
            <p:cNvPicPr preferRelativeResize="0"/>
            <p:nvPr/>
          </p:nvPicPr>
          <p:blipFill rotWithShape="1">
            <a:blip r:embed="rId5">
              <a:alphaModFix/>
            </a:blip>
            <a:srcRect/>
            <a:stretch/>
          </p:blipFill>
          <p:spPr>
            <a:xfrm>
              <a:off x="2342508" y="174661"/>
              <a:ext cx="1821179" cy="384810"/>
            </a:xfrm>
            <a:prstGeom prst="rect">
              <a:avLst/>
            </a:prstGeom>
            <a:noFill/>
            <a:ln>
              <a:noFill/>
            </a:ln>
          </p:spPr>
        </p:pic>
        <p:pic>
          <p:nvPicPr>
            <p:cNvPr id="293" name="Google Shape;293;p37"/>
            <p:cNvPicPr preferRelativeResize="0"/>
            <p:nvPr/>
          </p:nvPicPr>
          <p:blipFill rotWithShape="1">
            <a:blip r:embed="rId6">
              <a:alphaModFix/>
            </a:blip>
            <a:srcRect/>
            <a:stretch/>
          </p:blipFill>
          <p:spPr>
            <a:xfrm>
              <a:off x="6626831" y="143839"/>
              <a:ext cx="885188" cy="421004"/>
            </a:xfrm>
            <a:prstGeom prst="rect">
              <a:avLst/>
            </a:prstGeom>
            <a:noFill/>
            <a:ln>
              <a:noFill/>
            </a:ln>
          </p:spPr>
        </p:pic>
        <p:pic>
          <p:nvPicPr>
            <p:cNvPr id="294" name="Google Shape;294;p37"/>
            <p:cNvPicPr preferRelativeResize="0"/>
            <p:nvPr/>
          </p:nvPicPr>
          <p:blipFill rotWithShape="1">
            <a:blip r:embed="rId7">
              <a:alphaModFix/>
            </a:blip>
            <a:srcRect/>
            <a:stretch/>
          </p:blipFill>
          <p:spPr>
            <a:xfrm>
              <a:off x="4181582" y="0"/>
              <a:ext cx="1162685" cy="773430"/>
            </a:xfrm>
            <a:prstGeom prst="rect">
              <a:avLst/>
            </a:prstGeom>
            <a:noFill/>
            <a:ln>
              <a:noFill/>
            </a:ln>
          </p:spPr>
        </p:pic>
        <p:pic>
          <p:nvPicPr>
            <p:cNvPr id="295" name="Google Shape;295;p37"/>
            <p:cNvPicPr preferRelativeResize="0"/>
            <p:nvPr/>
          </p:nvPicPr>
          <p:blipFill rotWithShape="1">
            <a:blip r:embed="rId8">
              <a:alphaModFix/>
            </a:blip>
            <a:srcRect/>
            <a:stretch/>
          </p:blipFill>
          <p:spPr>
            <a:xfrm>
              <a:off x="1160979" y="154113"/>
              <a:ext cx="1094105" cy="528955"/>
            </a:xfrm>
            <a:prstGeom prst="rect">
              <a:avLst/>
            </a:prstGeom>
            <a:noFill/>
            <a:ln>
              <a:noFill/>
            </a:ln>
          </p:spPr>
        </p:pic>
      </p:grpSp>
      <p:pic>
        <p:nvPicPr>
          <p:cNvPr id="296" name="Google Shape;296;p37"/>
          <p:cNvPicPr preferRelativeResize="0"/>
          <p:nvPr/>
        </p:nvPicPr>
        <p:blipFill rotWithShape="1">
          <a:blip r:embed="rId9">
            <a:alphaModFix/>
          </a:blip>
          <a:srcRect/>
          <a:stretch/>
        </p:blipFill>
        <p:spPr>
          <a:xfrm>
            <a:off x="6874896" y="4634280"/>
            <a:ext cx="913202" cy="401989"/>
          </a:xfrm>
          <a:prstGeom prst="rect">
            <a:avLst/>
          </a:prstGeom>
          <a:noFill/>
          <a:ln>
            <a:noFill/>
          </a:ln>
        </p:spPr>
      </p:pic>
      <p:pic>
        <p:nvPicPr>
          <p:cNvPr id="297" name="Google Shape;297;p37" descr="C:\Users\scholtenss\Dropbox\Salome\WERK\Presentaties\Pictures\zonmw-logo.png"/>
          <p:cNvPicPr preferRelativeResize="0"/>
          <p:nvPr/>
        </p:nvPicPr>
        <p:blipFill rotWithShape="1">
          <a:blip r:embed="rId10">
            <a:alphaModFix/>
          </a:blip>
          <a:srcRect/>
          <a:stretch/>
        </p:blipFill>
        <p:spPr>
          <a:xfrm>
            <a:off x="7886566" y="4766588"/>
            <a:ext cx="1177060" cy="312737"/>
          </a:xfrm>
          <a:prstGeom prst="rect">
            <a:avLst/>
          </a:prstGeom>
          <a:noFill/>
          <a:ln>
            <a:noFill/>
          </a:ln>
        </p:spPr>
      </p:pic>
      <p:sp>
        <p:nvSpPr>
          <p:cNvPr id="298" name="Google Shape;298;p37"/>
          <p:cNvSpPr txBox="1"/>
          <p:nvPr/>
        </p:nvSpPr>
        <p:spPr>
          <a:xfrm>
            <a:off x="619125" y="319283"/>
            <a:ext cx="7962900" cy="728400"/>
          </a:xfrm>
          <a:prstGeom prst="rect">
            <a:avLst/>
          </a:prstGeom>
          <a:noFill/>
          <a:ln>
            <a:noFill/>
          </a:ln>
        </p:spPr>
        <p:txBody>
          <a:bodyPr spcFirstLastPara="1" wrap="square" lIns="68575" tIns="34275" rIns="68575" bIns="34275" anchor="ctr" anchorCtr="0">
            <a:noAutofit/>
          </a:bodyPr>
          <a:lstStyle/>
          <a:p>
            <a:pPr marL="0" marR="0" lvl="0" indent="0" algn="l" rtl="0">
              <a:lnSpc>
                <a:spcPct val="100000"/>
              </a:lnSpc>
              <a:spcBef>
                <a:spcPts val="0"/>
              </a:spcBef>
              <a:spcAft>
                <a:spcPts val="0"/>
              </a:spcAft>
              <a:buNone/>
            </a:pPr>
            <a:r>
              <a:rPr lang="nl" sz="2400" b="1">
                <a:solidFill>
                  <a:srgbClr val="003183"/>
                </a:solidFill>
                <a:latin typeface="Calibri"/>
                <a:ea typeface="Calibri"/>
                <a:cs typeface="Calibri"/>
                <a:sym typeface="Calibri"/>
              </a:rPr>
              <a:t>Questions</a:t>
            </a:r>
            <a:endParaRPr sz="2400" b="1" i="1" u="none" strike="noStrike" cap="none">
              <a:solidFill>
                <a:srgbClr val="003183"/>
              </a:solidFill>
              <a:latin typeface="Calibri"/>
              <a:ea typeface="Calibri"/>
              <a:cs typeface="Calibri"/>
              <a:sym typeface="Calibri"/>
            </a:endParaRPr>
          </a:p>
        </p:txBody>
      </p:sp>
      <p:sp>
        <p:nvSpPr>
          <p:cNvPr id="299" name="Google Shape;299;p37"/>
          <p:cNvSpPr txBox="1"/>
          <p:nvPr/>
        </p:nvSpPr>
        <p:spPr>
          <a:xfrm>
            <a:off x="619125" y="976814"/>
            <a:ext cx="7962900" cy="3624000"/>
          </a:xfrm>
          <a:prstGeom prst="rect">
            <a:avLst/>
          </a:prstGeom>
          <a:noFill/>
          <a:ln>
            <a:noFill/>
          </a:ln>
        </p:spPr>
        <p:txBody>
          <a:bodyPr spcFirstLastPara="1" wrap="square" lIns="68575" tIns="34275" rIns="68575" bIns="34275" anchor="t" anchorCtr="0">
            <a:noAutofit/>
          </a:bodyPr>
          <a:lstStyle/>
          <a:p>
            <a:pPr marL="0" lvl="0" indent="0" algn="l" rtl="0">
              <a:spcBef>
                <a:spcPts val="0"/>
              </a:spcBef>
              <a:spcAft>
                <a:spcPts val="0"/>
              </a:spcAft>
              <a:buNone/>
            </a:pPr>
            <a:r>
              <a:rPr lang="nl" sz="1800" b="1" dirty="0">
                <a:solidFill>
                  <a:srgbClr val="003183"/>
                </a:solidFill>
                <a:latin typeface="Calibri"/>
                <a:ea typeface="Calibri"/>
                <a:cs typeface="Calibri"/>
                <a:sym typeface="Calibri"/>
              </a:rPr>
              <a:t>Collaborative</a:t>
            </a:r>
            <a:r>
              <a:rPr lang="nl" sz="1800" dirty="0">
                <a:solidFill>
                  <a:srgbClr val="003183"/>
                </a:solidFill>
                <a:latin typeface="Calibri"/>
                <a:ea typeface="Calibri"/>
                <a:cs typeface="Calibri"/>
                <a:sym typeface="Calibri"/>
              </a:rPr>
              <a:t> approach: - creating a standardised job description/formalising the function; - creating visibility of the function; - developing training</a:t>
            </a:r>
            <a:endParaRPr sz="1800" dirty="0">
              <a:solidFill>
                <a:srgbClr val="003183"/>
              </a:solidFill>
              <a:latin typeface="Calibri"/>
              <a:ea typeface="Calibri"/>
              <a:cs typeface="Calibri"/>
              <a:sym typeface="Calibri"/>
            </a:endParaRPr>
          </a:p>
          <a:p>
            <a:pPr marL="342900" lvl="0" indent="0" algn="l" rtl="0">
              <a:spcBef>
                <a:spcPts val="0"/>
              </a:spcBef>
              <a:spcAft>
                <a:spcPts val="0"/>
              </a:spcAft>
              <a:buNone/>
            </a:pPr>
            <a:endParaRPr sz="1800" dirty="0">
              <a:solidFill>
                <a:srgbClr val="003183"/>
              </a:solidFill>
              <a:latin typeface="Calibri"/>
              <a:ea typeface="Calibri"/>
              <a:cs typeface="Calibri"/>
              <a:sym typeface="Calibri"/>
            </a:endParaRPr>
          </a:p>
          <a:p>
            <a:pPr marL="269999" lvl="0" indent="-294299" algn="l" rtl="0">
              <a:spcBef>
                <a:spcPts val="0"/>
              </a:spcBef>
              <a:spcAft>
                <a:spcPts val="0"/>
              </a:spcAft>
              <a:buClr>
                <a:srgbClr val="003183"/>
              </a:buClr>
              <a:buSzPts val="1800"/>
              <a:buFont typeface="Calibri"/>
              <a:buChar char="•"/>
            </a:pPr>
            <a:r>
              <a:rPr lang="nl" sz="1800" dirty="0">
                <a:solidFill>
                  <a:srgbClr val="003183"/>
                </a:solidFill>
                <a:latin typeface="Calibri"/>
                <a:ea typeface="Calibri"/>
                <a:cs typeface="Calibri"/>
                <a:sym typeface="Calibri"/>
              </a:rPr>
              <a:t>Is our project on data stewardship relevant to you (as a librarian)?</a:t>
            </a:r>
            <a:endParaRPr sz="1800" dirty="0">
              <a:solidFill>
                <a:srgbClr val="003183"/>
              </a:solidFill>
              <a:latin typeface="Calibri"/>
              <a:ea typeface="Calibri"/>
              <a:cs typeface="Calibri"/>
              <a:sym typeface="Calibri"/>
            </a:endParaRPr>
          </a:p>
          <a:p>
            <a:pPr marL="269999" lvl="0" indent="-294299" algn="l" rtl="0">
              <a:spcBef>
                <a:spcPts val="0"/>
              </a:spcBef>
              <a:spcAft>
                <a:spcPts val="0"/>
              </a:spcAft>
              <a:buClr>
                <a:srgbClr val="003183"/>
              </a:buClr>
              <a:buSzPts val="1800"/>
              <a:buFont typeface="Calibri"/>
              <a:buChar char="•"/>
            </a:pPr>
            <a:r>
              <a:rPr lang="nl" sz="1800" dirty="0">
                <a:solidFill>
                  <a:srgbClr val="003183"/>
                </a:solidFill>
                <a:latin typeface="Calibri"/>
                <a:ea typeface="Calibri"/>
                <a:cs typeface="Calibri"/>
                <a:sym typeface="Calibri"/>
              </a:rPr>
              <a:t>How does it connect to your own daily work (in the library)?</a:t>
            </a:r>
            <a:endParaRPr sz="1800" dirty="0">
              <a:solidFill>
                <a:srgbClr val="003183"/>
              </a:solidFill>
              <a:latin typeface="Calibri"/>
              <a:ea typeface="Calibri"/>
              <a:cs typeface="Calibri"/>
              <a:sym typeface="Calibri"/>
            </a:endParaRPr>
          </a:p>
          <a:p>
            <a:pPr marL="269999" lvl="0" indent="-294299" algn="l" rtl="0">
              <a:spcBef>
                <a:spcPts val="0"/>
              </a:spcBef>
              <a:spcAft>
                <a:spcPts val="0"/>
              </a:spcAft>
              <a:buClr>
                <a:srgbClr val="003183"/>
              </a:buClr>
              <a:buSzPts val="1800"/>
              <a:buFont typeface="Calibri"/>
              <a:buChar char="•"/>
            </a:pPr>
            <a:r>
              <a:rPr lang="nl" sz="1800" dirty="0">
                <a:solidFill>
                  <a:srgbClr val="003183"/>
                </a:solidFill>
                <a:latin typeface="Calibri"/>
                <a:ea typeface="Calibri"/>
                <a:cs typeface="Calibri"/>
                <a:sym typeface="Calibri"/>
              </a:rPr>
              <a:t>Are there any priorities/important issues you would like point us to?</a:t>
            </a:r>
            <a:endParaRPr sz="1800" dirty="0">
              <a:solidFill>
                <a:srgbClr val="003183"/>
              </a:solidFill>
              <a:latin typeface="Calibri"/>
              <a:ea typeface="Calibri"/>
              <a:cs typeface="Calibri"/>
              <a:sym typeface="Calibri"/>
            </a:endParaRPr>
          </a:p>
          <a:p>
            <a:pPr marL="0" lvl="0" indent="0" algn="l" rtl="0">
              <a:spcBef>
                <a:spcPts val="0"/>
              </a:spcBef>
              <a:spcAft>
                <a:spcPts val="0"/>
              </a:spcAft>
              <a:buNone/>
            </a:pPr>
            <a:endParaRPr sz="1800" dirty="0">
              <a:solidFill>
                <a:srgbClr val="003183"/>
              </a:solidFill>
              <a:latin typeface="Calibri"/>
              <a:ea typeface="Calibri"/>
              <a:cs typeface="Calibri"/>
              <a:sym typeface="Calibri"/>
            </a:endParaRPr>
          </a:p>
          <a:p>
            <a:pPr marL="0" lvl="0" indent="0" algn="l" rtl="0">
              <a:spcBef>
                <a:spcPts val="0"/>
              </a:spcBef>
              <a:spcAft>
                <a:spcPts val="0"/>
              </a:spcAft>
              <a:buNone/>
            </a:pPr>
            <a:r>
              <a:rPr lang="nl" sz="1800" dirty="0">
                <a:solidFill>
                  <a:srgbClr val="003183"/>
                </a:solidFill>
                <a:latin typeface="Calibri"/>
                <a:ea typeface="Calibri"/>
                <a:cs typeface="Calibri"/>
                <a:sym typeface="Calibri"/>
              </a:rPr>
              <a:t>Check out Zenodo </a:t>
            </a:r>
            <a:r>
              <a:rPr lang="nl" sz="1800" dirty="0">
                <a:solidFill>
                  <a:schemeClr val="accent6"/>
                </a:solidFill>
                <a:latin typeface="Calibri"/>
                <a:ea typeface="Calibri"/>
                <a:cs typeface="Calibri"/>
                <a:sym typeface="Calibri"/>
              </a:rPr>
              <a:t>https://zenodo.org/communities/nl-ds-pd-ls/ </a:t>
            </a:r>
            <a:endParaRPr sz="1800" dirty="0">
              <a:latin typeface="Calibri"/>
              <a:ea typeface="Calibri"/>
              <a:cs typeface="Calibri"/>
              <a:sym typeface="Calibri"/>
            </a:endParaRPr>
          </a:p>
          <a:p>
            <a:pPr marL="0" lvl="0" indent="0" algn="l" rtl="0">
              <a:spcBef>
                <a:spcPts val="0"/>
              </a:spcBef>
              <a:spcAft>
                <a:spcPts val="0"/>
              </a:spcAft>
              <a:buNone/>
            </a:pPr>
            <a:r>
              <a:rPr lang="nl" sz="1800" dirty="0">
                <a:solidFill>
                  <a:srgbClr val="003183"/>
                </a:solidFill>
                <a:latin typeface="Calibri"/>
                <a:ea typeface="Calibri"/>
                <a:cs typeface="Calibri"/>
                <a:sym typeface="Calibri"/>
              </a:rPr>
              <a:t>Connect to me via</a:t>
            </a:r>
            <a:r>
              <a:rPr lang="nl" sz="1800" dirty="0">
                <a:latin typeface="Calibri"/>
                <a:ea typeface="Calibri"/>
                <a:cs typeface="Calibri"/>
                <a:sym typeface="Calibri"/>
              </a:rPr>
              <a:t> </a:t>
            </a:r>
            <a:r>
              <a:rPr lang="nl" sz="1800" dirty="0">
                <a:solidFill>
                  <a:schemeClr val="accent6"/>
                </a:solidFill>
                <a:latin typeface="Calibri"/>
                <a:ea typeface="Calibri"/>
                <a:cs typeface="Calibri"/>
                <a:sym typeface="Calibri"/>
              </a:rPr>
              <a:t>m.jetten@ubn.ru.nl</a:t>
            </a:r>
            <a:r>
              <a:rPr lang="nl" sz="1800" dirty="0">
                <a:latin typeface="Calibri"/>
                <a:ea typeface="Calibri"/>
                <a:cs typeface="Calibri"/>
                <a:sym typeface="Calibri"/>
              </a:rPr>
              <a:t> 			</a:t>
            </a:r>
            <a:endParaRPr sz="1800" dirty="0">
              <a:solidFill>
                <a:schemeClr val="accent6"/>
              </a:solidFill>
              <a:latin typeface="Calibri"/>
              <a:ea typeface="Calibri"/>
              <a:cs typeface="Calibri"/>
              <a:sym typeface="Calibri"/>
            </a:endParaRPr>
          </a:p>
        </p:txBody>
      </p:sp>
      <p:pic>
        <p:nvPicPr>
          <p:cNvPr id="300" name="Google Shape;300;p37"/>
          <p:cNvPicPr preferRelativeResize="0"/>
          <p:nvPr/>
        </p:nvPicPr>
        <p:blipFill>
          <a:blip r:embed="rId11">
            <a:alphaModFix/>
          </a:blip>
          <a:stretch>
            <a:fillRect/>
          </a:stretch>
        </p:blipFill>
        <p:spPr>
          <a:xfrm>
            <a:off x="4375441" y="3272389"/>
            <a:ext cx="992670" cy="1328425"/>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51"/>
        <p:cNvGrpSpPr/>
        <p:nvPr/>
      </p:nvGrpSpPr>
      <p:grpSpPr>
        <a:xfrm>
          <a:off x="0" y="0"/>
          <a:ext cx="0" cy="0"/>
          <a:chOff x="0" y="0"/>
          <a:chExt cx="0" cy="0"/>
        </a:xfrm>
      </p:grpSpPr>
      <p:sp>
        <p:nvSpPr>
          <p:cNvPr id="152" name="Google Shape;152;p27"/>
          <p:cNvSpPr txBox="1">
            <a:spLocks noGrp="1"/>
          </p:cNvSpPr>
          <p:nvPr>
            <p:ph type="sldNum" idx="12"/>
          </p:nvPr>
        </p:nvSpPr>
        <p:spPr>
          <a:xfrm>
            <a:off x="6057900" y="4767263"/>
            <a:ext cx="1600200" cy="273900"/>
          </a:xfrm>
          <a:prstGeom prst="rect">
            <a:avLst/>
          </a:prstGeom>
          <a:noFill/>
          <a:ln>
            <a:noFill/>
          </a:ln>
        </p:spPr>
        <p:txBody>
          <a:bodyPr spcFirstLastPara="1" wrap="square" lIns="68575" tIns="34275" rIns="68575" bIns="34275" anchor="ctr" anchorCtr="0">
            <a:noAutofit/>
          </a:bodyPr>
          <a:lstStyle/>
          <a:p>
            <a:pPr marL="0" marR="0" lvl="0" indent="0" algn="r" rtl="0">
              <a:lnSpc>
                <a:spcPct val="100000"/>
              </a:lnSpc>
              <a:spcBef>
                <a:spcPts val="0"/>
              </a:spcBef>
              <a:spcAft>
                <a:spcPts val="0"/>
              </a:spcAft>
              <a:buClr>
                <a:srgbClr val="000000"/>
              </a:buClr>
              <a:buSzPts val="900"/>
              <a:buFont typeface="Arial"/>
              <a:buNone/>
            </a:pPr>
            <a:fld id="{00000000-1234-1234-1234-123412341234}" type="slidenum">
              <a:rPr lang="nl"/>
              <a:t>2</a:t>
            </a:fld>
            <a:endParaRPr/>
          </a:p>
        </p:txBody>
      </p:sp>
      <p:grpSp>
        <p:nvGrpSpPr>
          <p:cNvPr id="153" name="Google Shape;153;p27"/>
          <p:cNvGrpSpPr/>
          <p:nvPr/>
        </p:nvGrpSpPr>
        <p:grpSpPr>
          <a:xfrm>
            <a:off x="43756" y="4542438"/>
            <a:ext cx="6701472" cy="652698"/>
            <a:chOff x="0" y="0"/>
            <a:chExt cx="7512019" cy="773430"/>
          </a:xfrm>
        </p:grpSpPr>
        <p:pic>
          <p:nvPicPr>
            <p:cNvPr id="154" name="Google Shape;154;p27"/>
            <p:cNvPicPr preferRelativeResize="0"/>
            <p:nvPr/>
          </p:nvPicPr>
          <p:blipFill rotWithShape="1">
            <a:blip r:embed="rId3">
              <a:alphaModFix/>
            </a:blip>
            <a:srcRect/>
            <a:stretch/>
          </p:blipFill>
          <p:spPr>
            <a:xfrm>
              <a:off x="5455577" y="226032"/>
              <a:ext cx="1025525" cy="334645"/>
            </a:xfrm>
            <a:prstGeom prst="rect">
              <a:avLst/>
            </a:prstGeom>
            <a:noFill/>
            <a:ln>
              <a:noFill/>
            </a:ln>
          </p:spPr>
        </p:pic>
        <p:pic>
          <p:nvPicPr>
            <p:cNvPr id="155" name="Google Shape;155;p27"/>
            <p:cNvPicPr preferRelativeResize="0"/>
            <p:nvPr/>
          </p:nvPicPr>
          <p:blipFill rotWithShape="1">
            <a:blip r:embed="rId4">
              <a:alphaModFix/>
            </a:blip>
            <a:srcRect/>
            <a:stretch/>
          </p:blipFill>
          <p:spPr>
            <a:xfrm>
              <a:off x="0" y="236306"/>
              <a:ext cx="1162684" cy="273050"/>
            </a:xfrm>
            <a:prstGeom prst="rect">
              <a:avLst/>
            </a:prstGeom>
            <a:noFill/>
            <a:ln>
              <a:noFill/>
            </a:ln>
          </p:spPr>
        </p:pic>
        <p:pic>
          <p:nvPicPr>
            <p:cNvPr id="156" name="Google Shape;156;p27"/>
            <p:cNvPicPr preferRelativeResize="0"/>
            <p:nvPr/>
          </p:nvPicPr>
          <p:blipFill rotWithShape="1">
            <a:blip r:embed="rId5">
              <a:alphaModFix/>
            </a:blip>
            <a:srcRect/>
            <a:stretch/>
          </p:blipFill>
          <p:spPr>
            <a:xfrm>
              <a:off x="2342508" y="174661"/>
              <a:ext cx="1821179" cy="384810"/>
            </a:xfrm>
            <a:prstGeom prst="rect">
              <a:avLst/>
            </a:prstGeom>
            <a:noFill/>
            <a:ln>
              <a:noFill/>
            </a:ln>
          </p:spPr>
        </p:pic>
        <p:pic>
          <p:nvPicPr>
            <p:cNvPr id="157" name="Google Shape;157;p27"/>
            <p:cNvPicPr preferRelativeResize="0"/>
            <p:nvPr/>
          </p:nvPicPr>
          <p:blipFill rotWithShape="1">
            <a:blip r:embed="rId6">
              <a:alphaModFix/>
            </a:blip>
            <a:srcRect/>
            <a:stretch/>
          </p:blipFill>
          <p:spPr>
            <a:xfrm>
              <a:off x="6626831" y="143839"/>
              <a:ext cx="885188" cy="421004"/>
            </a:xfrm>
            <a:prstGeom prst="rect">
              <a:avLst/>
            </a:prstGeom>
            <a:noFill/>
            <a:ln>
              <a:noFill/>
            </a:ln>
          </p:spPr>
        </p:pic>
        <p:pic>
          <p:nvPicPr>
            <p:cNvPr id="158" name="Google Shape;158;p27"/>
            <p:cNvPicPr preferRelativeResize="0"/>
            <p:nvPr/>
          </p:nvPicPr>
          <p:blipFill rotWithShape="1">
            <a:blip r:embed="rId7">
              <a:alphaModFix/>
            </a:blip>
            <a:srcRect/>
            <a:stretch/>
          </p:blipFill>
          <p:spPr>
            <a:xfrm>
              <a:off x="4181582" y="0"/>
              <a:ext cx="1162685" cy="773430"/>
            </a:xfrm>
            <a:prstGeom prst="rect">
              <a:avLst/>
            </a:prstGeom>
            <a:noFill/>
            <a:ln>
              <a:noFill/>
            </a:ln>
          </p:spPr>
        </p:pic>
        <p:pic>
          <p:nvPicPr>
            <p:cNvPr id="159" name="Google Shape;159;p27"/>
            <p:cNvPicPr preferRelativeResize="0"/>
            <p:nvPr/>
          </p:nvPicPr>
          <p:blipFill rotWithShape="1">
            <a:blip r:embed="rId8">
              <a:alphaModFix/>
            </a:blip>
            <a:srcRect/>
            <a:stretch/>
          </p:blipFill>
          <p:spPr>
            <a:xfrm>
              <a:off x="1160979" y="154113"/>
              <a:ext cx="1094105" cy="528955"/>
            </a:xfrm>
            <a:prstGeom prst="rect">
              <a:avLst/>
            </a:prstGeom>
            <a:noFill/>
            <a:ln>
              <a:noFill/>
            </a:ln>
          </p:spPr>
        </p:pic>
      </p:grpSp>
      <p:pic>
        <p:nvPicPr>
          <p:cNvPr id="160" name="Google Shape;160;p27"/>
          <p:cNvPicPr preferRelativeResize="0"/>
          <p:nvPr/>
        </p:nvPicPr>
        <p:blipFill rotWithShape="1">
          <a:blip r:embed="rId9">
            <a:alphaModFix/>
          </a:blip>
          <a:srcRect/>
          <a:stretch/>
        </p:blipFill>
        <p:spPr>
          <a:xfrm>
            <a:off x="6874896" y="4634280"/>
            <a:ext cx="913202" cy="401989"/>
          </a:xfrm>
          <a:prstGeom prst="rect">
            <a:avLst/>
          </a:prstGeom>
          <a:noFill/>
          <a:ln>
            <a:noFill/>
          </a:ln>
        </p:spPr>
      </p:pic>
      <p:pic>
        <p:nvPicPr>
          <p:cNvPr id="161" name="Google Shape;161;p27" descr="C:\Users\scholtenss\Dropbox\Salome\WERK\Presentaties\Pictures\zonmw-logo.png"/>
          <p:cNvPicPr preferRelativeResize="0"/>
          <p:nvPr/>
        </p:nvPicPr>
        <p:blipFill rotWithShape="1">
          <a:blip r:embed="rId10">
            <a:alphaModFix/>
          </a:blip>
          <a:srcRect/>
          <a:stretch/>
        </p:blipFill>
        <p:spPr>
          <a:xfrm>
            <a:off x="7886566" y="4766588"/>
            <a:ext cx="1177060" cy="312737"/>
          </a:xfrm>
          <a:prstGeom prst="rect">
            <a:avLst/>
          </a:prstGeom>
          <a:noFill/>
          <a:ln>
            <a:noFill/>
          </a:ln>
        </p:spPr>
      </p:pic>
      <p:sp>
        <p:nvSpPr>
          <p:cNvPr id="162" name="Google Shape;162;p27"/>
          <p:cNvSpPr txBox="1"/>
          <p:nvPr/>
        </p:nvSpPr>
        <p:spPr>
          <a:xfrm>
            <a:off x="619125" y="319283"/>
            <a:ext cx="7962900" cy="728400"/>
          </a:xfrm>
          <a:prstGeom prst="rect">
            <a:avLst/>
          </a:prstGeom>
          <a:noFill/>
          <a:ln>
            <a:noFill/>
          </a:ln>
        </p:spPr>
        <p:txBody>
          <a:bodyPr spcFirstLastPara="1" wrap="square" lIns="68575" tIns="34275" rIns="68575" bIns="34275" anchor="ctr" anchorCtr="0">
            <a:noAutofit/>
          </a:bodyPr>
          <a:lstStyle/>
          <a:p>
            <a:pPr marL="0" marR="0" lvl="0" indent="0" algn="l" rtl="0">
              <a:lnSpc>
                <a:spcPct val="100000"/>
              </a:lnSpc>
              <a:spcBef>
                <a:spcPts val="0"/>
              </a:spcBef>
              <a:spcAft>
                <a:spcPts val="0"/>
              </a:spcAft>
              <a:buClr>
                <a:srgbClr val="003183"/>
              </a:buClr>
              <a:buSzPts val="2100"/>
              <a:buFont typeface="Verdana"/>
              <a:buNone/>
            </a:pPr>
            <a:r>
              <a:rPr lang="nl" sz="2400" b="1">
                <a:solidFill>
                  <a:srgbClr val="003183"/>
                </a:solidFill>
                <a:latin typeface="Calibri"/>
                <a:ea typeface="Calibri"/>
                <a:cs typeface="Calibri"/>
                <a:sym typeface="Calibri"/>
              </a:rPr>
              <a:t>Today’s presentation</a:t>
            </a:r>
            <a:endParaRPr sz="2400" b="0" i="1" u="none" strike="noStrike" cap="none">
              <a:solidFill>
                <a:srgbClr val="003183"/>
              </a:solidFill>
              <a:latin typeface="Calibri"/>
              <a:ea typeface="Calibri"/>
              <a:cs typeface="Calibri"/>
              <a:sym typeface="Calibri"/>
            </a:endParaRPr>
          </a:p>
        </p:txBody>
      </p:sp>
      <p:sp>
        <p:nvSpPr>
          <p:cNvPr id="163" name="Google Shape;163;p27"/>
          <p:cNvSpPr txBox="1"/>
          <p:nvPr/>
        </p:nvSpPr>
        <p:spPr>
          <a:xfrm>
            <a:off x="619125" y="1117150"/>
            <a:ext cx="7962900" cy="2648100"/>
          </a:xfrm>
          <a:prstGeom prst="rect">
            <a:avLst/>
          </a:prstGeom>
          <a:noFill/>
          <a:ln>
            <a:noFill/>
          </a:ln>
        </p:spPr>
        <p:txBody>
          <a:bodyPr spcFirstLastPara="1" wrap="square" lIns="68575" tIns="34275" rIns="68575" bIns="34275" anchor="t" anchorCtr="0">
            <a:noAutofit/>
          </a:bodyPr>
          <a:lstStyle/>
          <a:p>
            <a:pPr marL="457200" marR="0" lvl="0" indent="-342900" algn="l" rtl="0">
              <a:spcBef>
                <a:spcPts val="0"/>
              </a:spcBef>
              <a:spcAft>
                <a:spcPts val="0"/>
              </a:spcAft>
              <a:buClr>
                <a:srgbClr val="003183"/>
              </a:buClr>
              <a:buSzPts val="1800"/>
              <a:buFont typeface="Calibri"/>
              <a:buAutoNum type="arabicPeriod"/>
            </a:pPr>
            <a:r>
              <a:rPr lang="nl" sz="1800" dirty="0">
                <a:solidFill>
                  <a:srgbClr val="003183"/>
                </a:solidFill>
                <a:latin typeface="Calibri"/>
                <a:ea typeface="Calibri"/>
                <a:cs typeface="Calibri"/>
                <a:sym typeface="Calibri"/>
              </a:rPr>
              <a:t>Data stewards in the Netherlands: introduction to the project</a:t>
            </a:r>
          </a:p>
          <a:p>
            <a:pPr marL="457200" marR="0" lvl="0" indent="-342900" algn="l" rtl="0">
              <a:spcBef>
                <a:spcPts val="0"/>
              </a:spcBef>
              <a:spcAft>
                <a:spcPts val="0"/>
              </a:spcAft>
              <a:buClr>
                <a:srgbClr val="003183"/>
              </a:buClr>
              <a:buSzPts val="1800"/>
              <a:buFont typeface="Calibri"/>
              <a:buAutoNum type="arabicPeriod"/>
            </a:pPr>
            <a:endParaRPr lang="nl" sz="1800" dirty="0">
              <a:solidFill>
                <a:srgbClr val="003183"/>
              </a:solidFill>
              <a:latin typeface="Calibri"/>
              <a:ea typeface="Calibri"/>
              <a:cs typeface="Calibri"/>
              <a:sym typeface="Calibri"/>
            </a:endParaRPr>
          </a:p>
          <a:p>
            <a:pPr marL="457200" marR="0" lvl="0" indent="-342900" algn="l" rtl="0">
              <a:spcBef>
                <a:spcPts val="0"/>
              </a:spcBef>
              <a:spcAft>
                <a:spcPts val="0"/>
              </a:spcAft>
              <a:buClr>
                <a:srgbClr val="003183"/>
              </a:buClr>
              <a:buSzPts val="1800"/>
              <a:buFont typeface="Calibri"/>
              <a:buAutoNum type="arabicPeriod"/>
            </a:pPr>
            <a:r>
              <a:rPr lang="nl" sz="1800" dirty="0">
                <a:solidFill>
                  <a:srgbClr val="003183"/>
                </a:solidFill>
                <a:latin typeface="Calibri"/>
                <a:ea typeface="Calibri"/>
                <a:cs typeface="Calibri"/>
                <a:sym typeface="Calibri"/>
              </a:rPr>
              <a:t>Function profile of a data steward</a:t>
            </a:r>
          </a:p>
          <a:p>
            <a:pPr marL="457200" marR="0" lvl="0" indent="-342900" algn="l" rtl="0">
              <a:spcBef>
                <a:spcPts val="0"/>
              </a:spcBef>
              <a:spcAft>
                <a:spcPts val="0"/>
              </a:spcAft>
              <a:buClr>
                <a:srgbClr val="003183"/>
              </a:buClr>
              <a:buSzPts val="1800"/>
              <a:buFont typeface="Calibri"/>
              <a:buAutoNum type="arabicPeriod"/>
            </a:pPr>
            <a:endParaRPr lang="nl" sz="1800" dirty="0">
              <a:solidFill>
                <a:srgbClr val="003183"/>
              </a:solidFill>
              <a:latin typeface="Calibri"/>
              <a:ea typeface="Calibri"/>
              <a:cs typeface="Calibri"/>
              <a:sym typeface="Calibri"/>
            </a:endParaRPr>
          </a:p>
          <a:p>
            <a:pPr marL="457200" marR="0" lvl="0" indent="-342900" algn="l" rtl="0">
              <a:spcBef>
                <a:spcPts val="0"/>
              </a:spcBef>
              <a:spcAft>
                <a:spcPts val="0"/>
              </a:spcAft>
              <a:buClr>
                <a:srgbClr val="003183"/>
              </a:buClr>
              <a:buSzPts val="1800"/>
              <a:buFont typeface="Calibri"/>
              <a:buAutoNum type="arabicPeriod"/>
            </a:pPr>
            <a:r>
              <a:rPr lang="nl" sz="1800" dirty="0">
                <a:solidFill>
                  <a:srgbClr val="003183"/>
                </a:solidFill>
                <a:latin typeface="Calibri"/>
                <a:ea typeface="Calibri"/>
                <a:cs typeface="Calibri"/>
                <a:sym typeface="Calibri"/>
              </a:rPr>
              <a:t>Knowledge, skills and abilities (KSAs) of a data steward</a:t>
            </a:r>
          </a:p>
          <a:p>
            <a:pPr marL="457200" marR="0" lvl="0" indent="-342900" algn="l" rtl="0">
              <a:spcBef>
                <a:spcPts val="0"/>
              </a:spcBef>
              <a:spcAft>
                <a:spcPts val="0"/>
              </a:spcAft>
              <a:buClr>
                <a:srgbClr val="003183"/>
              </a:buClr>
              <a:buSzPts val="1800"/>
              <a:buFont typeface="Calibri"/>
              <a:buAutoNum type="arabicPeriod"/>
            </a:pPr>
            <a:endParaRPr lang="nl" sz="1800" dirty="0">
              <a:solidFill>
                <a:srgbClr val="003183"/>
              </a:solidFill>
              <a:latin typeface="Calibri"/>
              <a:ea typeface="Calibri"/>
              <a:cs typeface="Calibri"/>
              <a:sym typeface="Calibri"/>
            </a:endParaRPr>
          </a:p>
          <a:p>
            <a:pPr marL="457200" marR="0" lvl="0" indent="-342900" algn="l" rtl="0">
              <a:spcBef>
                <a:spcPts val="0"/>
              </a:spcBef>
              <a:spcAft>
                <a:spcPts val="0"/>
              </a:spcAft>
              <a:buClr>
                <a:srgbClr val="003183"/>
              </a:buClr>
              <a:buSzPts val="1800"/>
              <a:buFont typeface="Calibri"/>
              <a:buAutoNum type="arabicPeriod"/>
            </a:pPr>
            <a:r>
              <a:rPr lang="nl" sz="1800" dirty="0">
                <a:solidFill>
                  <a:srgbClr val="003183"/>
                </a:solidFill>
                <a:latin typeface="Calibri"/>
                <a:ea typeface="Calibri"/>
                <a:cs typeface="Calibri"/>
                <a:sym typeface="Calibri"/>
              </a:rPr>
              <a:t>Learning objectives (LOs) and training for a data steward</a:t>
            </a:r>
          </a:p>
          <a:p>
            <a:pPr marL="457200" marR="0" lvl="0" indent="-342900" algn="l" rtl="0">
              <a:spcBef>
                <a:spcPts val="0"/>
              </a:spcBef>
              <a:spcAft>
                <a:spcPts val="0"/>
              </a:spcAft>
              <a:buClr>
                <a:srgbClr val="003183"/>
              </a:buClr>
              <a:buSzPts val="1800"/>
              <a:buFont typeface="Calibri"/>
              <a:buAutoNum type="arabicPeriod"/>
            </a:pPr>
            <a:endParaRPr lang="nl" sz="1800" dirty="0">
              <a:solidFill>
                <a:srgbClr val="003183"/>
              </a:solidFill>
              <a:latin typeface="Calibri"/>
              <a:ea typeface="Calibri"/>
              <a:cs typeface="Calibri"/>
              <a:sym typeface="Calibri"/>
            </a:endParaRPr>
          </a:p>
          <a:p>
            <a:pPr marL="457200" marR="0" lvl="0" indent="-342900" algn="l" rtl="0">
              <a:spcBef>
                <a:spcPts val="0"/>
              </a:spcBef>
              <a:spcAft>
                <a:spcPts val="0"/>
              </a:spcAft>
              <a:buClr>
                <a:srgbClr val="003183"/>
              </a:buClr>
              <a:buSzPts val="1800"/>
              <a:buFont typeface="Calibri"/>
              <a:buAutoNum type="arabicPeriod"/>
            </a:pPr>
            <a:r>
              <a:rPr lang="nl" sz="1800" dirty="0">
                <a:solidFill>
                  <a:srgbClr val="003183"/>
                </a:solidFill>
                <a:latin typeface="Calibri"/>
                <a:ea typeface="Calibri"/>
                <a:cs typeface="Calibri"/>
                <a:sym typeface="Calibri"/>
              </a:rPr>
              <a:t>Next steps</a:t>
            </a:r>
            <a:endParaRPr sz="1800" dirty="0">
              <a:solidFill>
                <a:srgbClr val="003183"/>
              </a:solidFill>
              <a:latin typeface="Calibri"/>
              <a:ea typeface="Calibri"/>
              <a:cs typeface="Calibri"/>
              <a:sym typeface="Calibri"/>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68"/>
        <p:cNvGrpSpPr/>
        <p:nvPr/>
      </p:nvGrpSpPr>
      <p:grpSpPr>
        <a:xfrm>
          <a:off x="0" y="0"/>
          <a:ext cx="0" cy="0"/>
          <a:chOff x="0" y="0"/>
          <a:chExt cx="0" cy="0"/>
        </a:xfrm>
      </p:grpSpPr>
      <p:sp>
        <p:nvSpPr>
          <p:cNvPr id="169" name="Google Shape;169;p28"/>
          <p:cNvSpPr txBox="1">
            <a:spLocks noGrp="1"/>
          </p:cNvSpPr>
          <p:nvPr>
            <p:ph type="sldNum" idx="12"/>
          </p:nvPr>
        </p:nvSpPr>
        <p:spPr>
          <a:xfrm>
            <a:off x="6057900" y="4767263"/>
            <a:ext cx="1600200" cy="273900"/>
          </a:xfrm>
          <a:prstGeom prst="rect">
            <a:avLst/>
          </a:prstGeom>
          <a:noFill/>
          <a:ln>
            <a:noFill/>
          </a:ln>
        </p:spPr>
        <p:txBody>
          <a:bodyPr spcFirstLastPara="1" wrap="square" lIns="68575" tIns="34275" rIns="68575" bIns="34275" anchor="ctr" anchorCtr="0">
            <a:noAutofit/>
          </a:bodyPr>
          <a:lstStyle/>
          <a:p>
            <a:pPr marL="0" marR="0" lvl="0" indent="0" algn="r" rtl="0">
              <a:lnSpc>
                <a:spcPct val="100000"/>
              </a:lnSpc>
              <a:spcBef>
                <a:spcPts val="0"/>
              </a:spcBef>
              <a:spcAft>
                <a:spcPts val="0"/>
              </a:spcAft>
              <a:buClr>
                <a:srgbClr val="000000"/>
              </a:buClr>
              <a:buSzPts val="900"/>
              <a:buFont typeface="Arial"/>
              <a:buNone/>
            </a:pPr>
            <a:fld id="{00000000-1234-1234-1234-123412341234}" type="slidenum">
              <a:rPr lang="nl"/>
              <a:t>3</a:t>
            </a:fld>
            <a:endParaRPr/>
          </a:p>
        </p:txBody>
      </p:sp>
      <p:grpSp>
        <p:nvGrpSpPr>
          <p:cNvPr id="170" name="Google Shape;170;p28"/>
          <p:cNvGrpSpPr/>
          <p:nvPr/>
        </p:nvGrpSpPr>
        <p:grpSpPr>
          <a:xfrm>
            <a:off x="43756" y="4542438"/>
            <a:ext cx="6701472" cy="652698"/>
            <a:chOff x="0" y="0"/>
            <a:chExt cx="7512019" cy="773430"/>
          </a:xfrm>
        </p:grpSpPr>
        <p:pic>
          <p:nvPicPr>
            <p:cNvPr id="171" name="Google Shape;171;p28"/>
            <p:cNvPicPr preferRelativeResize="0"/>
            <p:nvPr/>
          </p:nvPicPr>
          <p:blipFill rotWithShape="1">
            <a:blip r:embed="rId3">
              <a:alphaModFix/>
            </a:blip>
            <a:srcRect/>
            <a:stretch/>
          </p:blipFill>
          <p:spPr>
            <a:xfrm>
              <a:off x="5455577" y="226032"/>
              <a:ext cx="1025525" cy="334645"/>
            </a:xfrm>
            <a:prstGeom prst="rect">
              <a:avLst/>
            </a:prstGeom>
            <a:noFill/>
            <a:ln>
              <a:noFill/>
            </a:ln>
          </p:spPr>
        </p:pic>
        <p:pic>
          <p:nvPicPr>
            <p:cNvPr id="172" name="Google Shape;172;p28"/>
            <p:cNvPicPr preferRelativeResize="0"/>
            <p:nvPr/>
          </p:nvPicPr>
          <p:blipFill rotWithShape="1">
            <a:blip r:embed="rId4">
              <a:alphaModFix/>
            </a:blip>
            <a:srcRect/>
            <a:stretch/>
          </p:blipFill>
          <p:spPr>
            <a:xfrm>
              <a:off x="0" y="236306"/>
              <a:ext cx="1162684" cy="273050"/>
            </a:xfrm>
            <a:prstGeom prst="rect">
              <a:avLst/>
            </a:prstGeom>
            <a:noFill/>
            <a:ln>
              <a:noFill/>
            </a:ln>
          </p:spPr>
        </p:pic>
        <p:pic>
          <p:nvPicPr>
            <p:cNvPr id="173" name="Google Shape;173;p28"/>
            <p:cNvPicPr preferRelativeResize="0"/>
            <p:nvPr/>
          </p:nvPicPr>
          <p:blipFill rotWithShape="1">
            <a:blip r:embed="rId5">
              <a:alphaModFix/>
            </a:blip>
            <a:srcRect/>
            <a:stretch/>
          </p:blipFill>
          <p:spPr>
            <a:xfrm>
              <a:off x="2342508" y="174661"/>
              <a:ext cx="1821179" cy="384810"/>
            </a:xfrm>
            <a:prstGeom prst="rect">
              <a:avLst/>
            </a:prstGeom>
            <a:noFill/>
            <a:ln>
              <a:noFill/>
            </a:ln>
          </p:spPr>
        </p:pic>
        <p:pic>
          <p:nvPicPr>
            <p:cNvPr id="174" name="Google Shape;174;p28"/>
            <p:cNvPicPr preferRelativeResize="0"/>
            <p:nvPr/>
          </p:nvPicPr>
          <p:blipFill rotWithShape="1">
            <a:blip r:embed="rId6">
              <a:alphaModFix/>
            </a:blip>
            <a:srcRect/>
            <a:stretch/>
          </p:blipFill>
          <p:spPr>
            <a:xfrm>
              <a:off x="6626831" y="143839"/>
              <a:ext cx="885188" cy="421004"/>
            </a:xfrm>
            <a:prstGeom prst="rect">
              <a:avLst/>
            </a:prstGeom>
            <a:noFill/>
            <a:ln>
              <a:noFill/>
            </a:ln>
          </p:spPr>
        </p:pic>
        <p:pic>
          <p:nvPicPr>
            <p:cNvPr id="175" name="Google Shape;175;p28"/>
            <p:cNvPicPr preferRelativeResize="0"/>
            <p:nvPr/>
          </p:nvPicPr>
          <p:blipFill rotWithShape="1">
            <a:blip r:embed="rId7">
              <a:alphaModFix/>
            </a:blip>
            <a:srcRect/>
            <a:stretch/>
          </p:blipFill>
          <p:spPr>
            <a:xfrm>
              <a:off x="4181582" y="0"/>
              <a:ext cx="1162685" cy="773430"/>
            </a:xfrm>
            <a:prstGeom prst="rect">
              <a:avLst/>
            </a:prstGeom>
            <a:noFill/>
            <a:ln>
              <a:noFill/>
            </a:ln>
          </p:spPr>
        </p:pic>
        <p:pic>
          <p:nvPicPr>
            <p:cNvPr id="176" name="Google Shape;176;p28"/>
            <p:cNvPicPr preferRelativeResize="0"/>
            <p:nvPr/>
          </p:nvPicPr>
          <p:blipFill rotWithShape="1">
            <a:blip r:embed="rId8">
              <a:alphaModFix/>
            </a:blip>
            <a:srcRect/>
            <a:stretch/>
          </p:blipFill>
          <p:spPr>
            <a:xfrm>
              <a:off x="1160979" y="154113"/>
              <a:ext cx="1094105" cy="528955"/>
            </a:xfrm>
            <a:prstGeom prst="rect">
              <a:avLst/>
            </a:prstGeom>
            <a:noFill/>
            <a:ln>
              <a:noFill/>
            </a:ln>
          </p:spPr>
        </p:pic>
      </p:grpSp>
      <p:pic>
        <p:nvPicPr>
          <p:cNvPr id="177" name="Google Shape;177;p28"/>
          <p:cNvPicPr preferRelativeResize="0"/>
          <p:nvPr/>
        </p:nvPicPr>
        <p:blipFill rotWithShape="1">
          <a:blip r:embed="rId9">
            <a:alphaModFix/>
          </a:blip>
          <a:srcRect/>
          <a:stretch/>
        </p:blipFill>
        <p:spPr>
          <a:xfrm>
            <a:off x="6874896" y="4634280"/>
            <a:ext cx="913202" cy="401989"/>
          </a:xfrm>
          <a:prstGeom prst="rect">
            <a:avLst/>
          </a:prstGeom>
          <a:noFill/>
          <a:ln>
            <a:noFill/>
          </a:ln>
        </p:spPr>
      </p:pic>
      <p:pic>
        <p:nvPicPr>
          <p:cNvPr id="178" name="Google Shape;178;p28" descr="C:\Users\scholtenss\Dropbox\Salome\WERK\Presentaties\Pictures\zonmw-logo.png"/>
          <p:cNvPicPr preferRelativeResize="0"/>
          <p:nvPr/>
        </p:nvPicPr>
        <p:blipFill rotWithShape="1">
          <a:blip r:embed="rId10">
            <a:alphaModFix/>
          </a:blip>
          <a:srcRect/>
          <a:stretch/>
        </p:blipFill>
        <p:spPr>
          <a:xfrm>
            <a:off x="7886566" y="4766588"/>
            <a:ext cx="1177060" cy="312737"/>
          </a:xfrm>
          <a:prstGeom prst="rect">
            <a:avLst/>
          </a:prstGeom>
          <a:noFill/>
          <a:ln>
            <a:noFill/>
          </a:ln>
        </p:spPr>
      </p:pic>
      <p:sp>
        <p:nvSpPr>
          <p:cNvPr id="179" name="Google Shape;179;p28"/>
          <p:cNvSpPr txBox="1"/>
          <p:nvPr/>
        </p:nvSpPr>
        <p:spPr>
          <a:xfrm>
            <a:off x="619125" y="319283"/>
            <a:ext cx="7962900" cy="728400"/>
          </a:xfrm>
          <a:prstGeom prst="rect">
            <a:avLst/>
          </a:prstGeom>
          <a:noFill/>
          <a:ln>
            <a:noFill/>
          </a:ln>
        </p:spPr>
        <p:txBody>
          <a:bodyPr spcFirstLastPara="1" wrap="square" lIns="68575" tIns="34275" rIns="68575" bIns="34275" anchor="ctr" anchorCtr="0">
            <a:noAutofit/>
          </a:bodyPr>
          <a:lstStyle/>
          <a:p>
            <a:pPr marL="0" lvl="0" indent="0" algn="l" rtl="0">
              <a:spcBef>
                <a:spcPts val="0"/>
              </a:spcBef>
              <a:spcAft>
                <a:spcPts val="0"/>
              </a:spcAft>
              <a:buNone/>
            </a:pPr>
            <a:r>
              <a:rPr lang="nl" sz="2400" b="1" dirty="0">
                <a:solidFill>
                  <a:srgbClr val="003183"/>
                </a:solidFill>
                <a:latin typeface="Calibri"/>
                <a:ea typeface="Calibri"/>
                <a:cs typeface="Calibri"/>
                <a:sym typeface="Calibri"/>
              </a:rPr>
              <a:t>1. Data stewardship (NL): introduction to the project</a:t>
            </a:r>
            <a:endParaRPr sz="2400" b="1" i="1" u="none" strike="noStrike" cap="none" dirty="0">
              <a:solidFill>
                <a:srgbClr val="003183"/>
              </a:solidFill>
              <a:latin typeface="Calibri"/>
              <a:ea typeface="Calibri"/>
              <a:cs typeface="Calibri"/>
              <a:sym typeface="Calibri"/>
            </a:endParaRPr>
          </a:p>
        </p:txBody>
      </p:sp>
      <p:sp>
        <p:nvSpPr>
          <p:cNvPr id="180" name="Google Shape;180;p28"/>
          <p:cNvSpPr txBox="1"/>
          <p:nvPr/>
        </p:nvSpPr>
        <p:spPr>
          <a:xfrm>
            <a:off x="619125" y="1040914"/>
            <a:ext cx="7962900" cy="3393300"/>
          </a:xfrm>
          <a:prstGeom prst="rect">
            <a:avLst/>
          </a:prstGeom>
          <a:noFill/>
          <a:ln>
            <a:noFill/>
          </a:ln>
        </p:spPr>
        <p:txBody>
          <a:bodyPr spcFirstLastPara="1" wrap="square" lIns="68575" tIns="34275" rIns="68575" bIns="34275" anchor="t" anchorCtr="0">
            <a:noAutofit/>
          </a:bodyPr>
          <a:lstStyle/>
          <a:p>
            <a:pPr marL="269999" lvl="0" indent="-294299" algn="l" rtl="0">
              <a:spcBef>
                <a:spcPts val="0"/>
              </a:spcBef>
              <a:spcAft>
                <a:spcPts val="0"/>
              </a:spcAft>
              <a:buClr>
                <a:srgbClr val="003183"/>
              </a:buClr>
              <a:buSzPts val="1800"/>
              <a:buFont typeface="Calibri"/>
              <a:buChar char="•"/>
            </a:pPr>
            <a:r>
              <a:rPr lang="nl" sz="1800" dirty="0">
                <a:solidFill>
                  <a:srgbClr val="003183"/>
                </a:solidFill>
                <a:latin typeface="Calibri"/>
                <a:ea typeface="Calibri"/>
                <a:cs typeface="Calibri"/>
                <a:sym typeface="Calibri"/>
              </a:rPr>
              <a:t>Small </a:t>
            </a:r>
            <a:r>
              <a:rPr lang="nl" sz="1800" b="1" dirty="0">
                <a:solidFill>
                  <a:srgbClr val="003183"/>
                </a:solidFill>
                <a:latin typeface="Calibri"/>
                <a:ea typeface="Calibri"/>
                <a:cs typeface="Calibri"/>
                <a:sym typeface="Calibri"/>
              </a:rPr>
              <a:t>project</a:t>
            </a:r>
            <a:r>
              <a:rPr lang="nl" sz="1800" dirty="0">
                <a:solidFill>
                  <a:srgbClr val="003183"/>
                </a:solidFill>
                <a:latin typeface="Calibri"/>
                <a:ea typeface="Calibri"/>
                <a:cs typeface="Calibri"/>
                <a:sym typeface="Calibri"/>
              </a:rPr>
              <a:t> (50 k; in-kind contributions of core team and consultation committee; 1 year project started Aug. 2018); The Netherlands Organisation for Health Research and Development (ZonMw); Life Sciences (in practice: all disciplines) </a:t>
            </a:r>
            <a:r>
              <a:rPr lang="nl" sz="1800" dirty="0">
                <a:solidFill>
                  <a:schemeClr val="accent6"/>
                </a:solidFill>
                <a:latin typeface="Calibri"/>
                <a:ea typeface="Calibri"/>
                <a:cs typeface="Calibri"/>
                <a:sym typeface="Calibri"/>
              </a:rPr>
              <a:t>https://zenodo.org/communities/nl-ds-pd-ls/</a:t>
            </a:r>
            <a:endParaRPr sz="1800" dirty="0">
              <a:solidFill>
                <a:srgbClr val="003183"/>
              </a:solidFill>
              <a:latin typeface="Calibri"/>
              <a:ea typeface="Calibri"/>
              <a:cs typeface="Calibri"/>
              <a:sym typeface="Calibri"/>
            </a:endParaRPr>
          </a:p>
          <a:p>
            <a:pPr marL="0" lvl="0" indent="0" algn="l" rtl="0">
              <a:spcBef>
                <a:spcPts val="0"/>
              </a:spcBef>
              <a:spcAft>
                <a:spcPts val="0"/>
              </a:spcAft>
              <a:buNone/>
            </a:pPr>
            <a:endParaRPr sz="1000" dirty="0">
              <a:solidFill>
                <a:srgbClr val="003183"/>
              </a:solidFill>
              <a:latin typeface="Calibri"/>
              <a:ea typeface="Calibri"/>
              <a:cs typeface="Calibri"/>
              <a:sym typeface="Calibri"/>
            </a:endParaRPr>
          </a:p>
          <a:p>
            <a:pPr marL="269999" lvl="0" indent="-294299" algn="l" rtl="0">
              <a:spcBef>
                <a:spcPts val="0"/>
              </a:spcBef>
              <a:spcAft>
                <a:spcPts val="0"/>
              </a:spcAft>
              <a:buClr>
                <a:srgbClr val="003183"/>
              </a:buClr>
              <a:buSzPts val="1800"/>
              <a:buFont typeface="Calibri"/>
              <a:buChar char="•"/>
            </a:pPr>
            <a:r>
              <a:rPr lang="nl" sz="1800" b="1" dirty="0">
                <a:solidFill>
                  <a:srgbClr val="003183"/>
                </a:solidFill>
                <a:latin typeface="Calibri"/>
                <a:ea typeface="Calibri"/>
                <a:cs typeface="Calibri"/>
                <a:sym typeface="Calibri"/>
              </a:rPr>
              <a:t>Aim</a:t>
            </a:r>
            <a:r>
              <a:rPr lang="nl" sz="1800" dirty="0">
                <a:solidFill>
                  <a:srgbClr val="003183"/>
                </a:solidFill>
                <a:latin typeface="Calibri"/>
                <a:ea typeface="Calibri"/>
                <a:cs typeface="Calibri"/>
                <a:sym typeface="Calibri"/>
              </a:rPr>
              <a:t>: professionalise the data steward function, </a:t>
            </a:r>
            <a:br>
              <a:rPr lang="nl" sz="1800" dirty="0">
                <a:solidFill>
                  <a:srgbClr val="003183"/>
                </a:solidFill>
                <a:latin typeface="Calibri"/>
                <a:ea typeface="Calibri"/>
                <a:cs typeface="Calibri"/>
                <a:sym typeface="Calibri"/>
              </a:rPr>
            </a:br>
            <a:r>
              <a:rPr lang="nl" sz="1800" dirty="0">
                <a:solidFill>
                  <a:srgbClr val="003183"/>
                </a:solidFill>
                <a:latin typeface="Calibri"/>
                <a:ea typeface="Calibri"/>
                <a:cs typeface="Calibri"/>
                <a:sym typeface="Calibri"/>
              </a:rPr>
              <a:t>increase the quality and capacity of data stewards; </a:t>
            </a:r>
            <a:br>
              <a:rPr lang="nl" sz="1800" dirty="0">
                <a:solidFill>
                  <a:srgbClr val="003183"/>
                </a:solidFill>
                <a:latin typeface="Calibri"/>
                <a:ea typeface="Calibri"/>
                <a:cs typeface="Calibri"/>
                <a:sym typeface="Calibri"/>
              </a:rPr>
            </a:br>
            <a:r>
              <a:rPr lang="nl" sz="1800" dirty="0">
                <a:solidFill>
                  <a:srgbClr val="003183"/>
                </a:solidFill>
                <a:latin typeface="Calibri"/>
                <a:ea typeface="Calibri"/>
                <a:cs typeface="Calibri"/>
                <a:sym typeface="Calibri"/>
              </a:rPr>
              <a:t>focus on the implementation of FAIR</a:t>
            </a:r>
            <a:endParaRPr sz="1800" dirty="0">
              <a:solidFill>
                <a:srgbClr val="003183"/>
              </a:solidFill>
              <a:latin typeface="Calibri"/>
              <a:ea typeface="Calibri"/>
              <a:cs typeface="Calibri"/>
              <a:sym typeface="Calibri"/>
            </a:endParaRPr>
          </a:p>
          <a:p>
            <a:pPr marL="269999" lvl="0" indent="-179999" algn="l" rtl="0">
              <a:spcBef>
                <a:spcPts val="0"/>
              </a:spcBef>
              <a:spcAft>
                <a:spcPts val="0"/>
              </a:spcAft>
              <a:buNone/>
            </a:pPr>
            <a:endParaRPr sz="1000" dirty="0">
              <a:solidFill>
                <a:srgbClr val="003183"/>
              </a:solidFill>
              <a:latin typeface="Calibri"/>
              <a:ea typeface="Calibri"/>
              <a:cs typeface="Calibri"/>
              <a:sym typeface="Calibri"/>
            </a:endParaRPr>
          </a:p>
          <a:p>
            <a:pPr marL="269999" marR="0" lvl="0" indent="-294299" algn="l" rtl="0">
              <a:spcBef>
                <a:spcPts val="0"/>
              </a:spcBef>
              <a:spcAft>
                <a:spcPts val="0"/>
              </a:spcAft>
              <a:buClr>
                <a:srgbClr val="003183"/>
              </a:buClr>
              <a:buSzPts val="1800"/>
              <a:buFont typeface="Calibri"/>
              <a:buChar char="•"/>
            </a:pPr>
            <a:r>
              <a:rPr lang="nl" sz="1800" b="1" dirty="0">
                <a:solidFill>
                  <a:srgbClr val="003183"/>
                </a:solidFill>
                <a:latin typeface="Calibri"/>
                <a:ea typeface="Calibri"/>
                <a:cs typeface="Calibri"/>
                <a:sym typeface="Calibri"/>
              </a:rPr>
              <a:t>Context</a:t>
            </a:r>
            <a:r>
              <a:rPr lang="nl" sz="1800" dirty="0">
                <a:solidFill>
                  <a:srgbClr val="003183"/>
                </a:solidFill>
                <a:latin typeface="Calibri"/>
                <a:ea typeface="Calibri"/>
                <a:cs typeface="Calibri"/>
                <a:sym typeface="Calibri"/>
              </a:rPr>
              <a:t>: </a:t>
            </a:r>
            <a:r>
              <a:rPr lang="nl" sz="1800" i="1" dirty="0">
                <a:solidFill>
                  <a:srgbClr val="003183"/>
                </a:solidFill>
                <a:latin typeface="Calibri"/>
                <a:ea typeface="Calibri"/>
                <a:cs typeface="Calibri"/>
                <a:sym typeface="Calibri"/>
              </a:rPr>
              <a:t>l</a:t>
            </a:r>
            <a:r>
              <a:rPr lang="nl" sz="1800" i="1" u="none" strike="noStrike" cap="none" dirty="0">
                <a:solidFill>
                  <a:srgbClr val="003183"/>
                </a:solidFill>
                <a:latin typeface="Calibri"/>
                <a:ea typeface="Calibri"/>
                <a:cs typeface="Calibri"/>
                <a:sym typeface="Calibri"/>
              </a:rPr>
              <a:t>ack of</a:t>
            </a:r>
            <a:r>
              <a:rPr lang="nl" sz="1800" dirty="0">
                <a:solidFill>
                  <a:srgbClr val="003183"/>
                </a:solidFill>
                <a:latin typeface="Calibri"/>
                <a:ea typeface="Calibri"/>
                <a:cs typeface="Calibri"/>
                <a:sym typeface="Calibri"/>
              </a:rPr>
              <a:t> - </a:t>
            </a:r>
            <a:r>
              <a:rPr lang="nl" sz="1800" i="0" u="none" strike="noStrike" cap="none" dirty="0">
                <a:solidFill>
                  <a:srgbClr val="003183"/>
                </a:solidFill>
                <a:latin typeface="Calibri"/>
                <a:ea typeface="Calibri"/>
                <a:cs typeface="Calibri"/>
                <a:sym typeface="Calibri"/>
              </a:rPr>
              <a:t>high-quality data stewardship expertise; - consensus on what a data steward is and does; - education/certification </a:t>
            </a:r>
            <a:endParaRPr sz="1800" dirty="0">
              <a:solidFill>
                <a:srgbClr val="003183"/>
              </a:solidFill>
              <a:latin typeface="Calibri"/>
              <a:ea typeface="Calibri"/>
              <a:cs typeface="Calibri"/>
              <a:sym typeface="Calibri"/>
            </a:endParaRPr>
          </a:p>
          <a:p>
            <a:pPr marL="269999" marR="0" lvl="0" indent="-179999" algn="l" rtl="0">
              <a:spcBef>
                <a:spcPts val="0"/>
              </a:spcBef>
              <a:spcAft>
                <a:spcPts val="0"/>
              </a:spcAft>
              <a:buClr>
                <a:schemeClr val="dk1"/>
              </a:buClr>
              <a:buSzPts val="1800"/>
              <a:buFont typeface="Arial"/>
              <a:buNone/>
            </a:pPr>
            <a:endParaRPr sz="1000" i="0" u="none" strike="noStrike" cap="none" dirty="0">
              <a:solidFill>
                <a:srgbClr val="003183"/>
              </a:solidFill>
              <a:latin typeface="Calibri"/>
              <a:ea typeface="Calibri"/>
              <a:cs typeface="Calibri"/>
              <a:sym typeface="Calibri"/>
            </a:endParaRPr>
          </a:p>
          <a:p>
            <a:pPr marL="269999" marR="0" lvl="0" indent="-294299" algn="l" rtl="0">
              <a:spcBef>
                <a:spcPts val="0"/>
              </a:spcBef>
              <a:spcAft>
                <a:spcPts val="0"/>
              </a:spcAft>
              <a:buClr>
                <a:srgbClr val="003183"/>
              </a:buClr>
              <a:buSzPts val="1800"/>
              <a:buFont typeface="Calibri"/>
              <a:buChar char="•"/>
            </a:pPr>
            <a:r>
              <a:rPr lang="nl" sz="1800" b="1" dirty="0">
                <a:solidFill>
                  <a:srgbClr val="003183"/>
                </a:solidFill>
                <a:latin typeface="Calibri"/>
                <a:ea typeface="Calibri"/>
                <a:cs typeface="Calibri"/>
                <a:sym typeface="Calibri"/>
              </a:rPr>
              <a:t>Collaborative</a:t>
            </a:r>
            <a:r>
              <a:rPr lang="nl" sz="1800" dirty="0">
                <a:solidFill>
                  <a:srgbClr val="003183"/>
                </a:solidFill>
                <a:latin typeface="Calibri"/>
                <a:ea typeface="Calibri"/>
                <a:cs typeface="Calibri"/>
                <a:sym typeface="Calibri"/>
              </a:rPr>
              <a:t> approach: </a:t>
            </a:r>
            <a:r>
              <a:rPr lang="nl" sz="1800" i="0" u="none" strike="noStrike" cap="none" dirty="0">
                <a:solidFill>
                  <a:srgbClr val="003183"/>
                </a:solidFill>
                <a:latin typeface="Calibri"/>
                <a:ea typeface="Calibri"/>
                <a:cs typeface="Calibri"/>
                <a:sym typeface="Calibri"/>
              </a:rPr>
              <a:t>- creating a sta</a:t>
            </a:r>
            <a:r>
              <a:rPr lang="nl" sz="1800" dirty="0">
                <a:solidFill>
                  <a:srgbClr val="003183"/>
                </a:solidFill>
                <a:latin typeface="Calibri"/>
                <a:ea typeface="Calibri"/>
                <a:cs typeface="Calibri"/>
                <a:sym typeface="Calibri"/>
              </a:rPr>
              <a:t>n</a:t>
            </a:r>
            <a:r>
              <a:rPr lang="nl" sz="1800" i="0" u="none" strike="noStrike" cap="none" dirty="0">
                <a:solidFill>
                  <a:srgbClr val="003183"/>
                </a:solidFill>
                <a:latin typeface="Calibri"/>
                <a:ea typeface="Calibri"/>
                <a:cs typeface="Calibri"/>
                <a:sym typeface="Calibri"/>
              </a:rPr>
              <a:t>dardi</a:t>
            </a:r>
            <a:r>
              <a:rPr lang="nl" sz="1800" dirty="0">
                <a:solidFill>
                  <a:srgbClr val="003183"/>
                </a:solidFill>
                <a:latin typeface="Calibri"/>
                <a:ea typeface="Calibri"/>
                <a:cs typeface="Calibri"/>
                <a:sym typeface="Calibri"/>
              </a:rPr>
              <a:t>s</a:t>
            </a:r>
            <a:r>
              <a:rPr lang="nl" sz="1800" i="0" u="none" strike="noStrike" cap="none" dirty="0">
                <a:solidFill>
                  <a:srgbClr val="003183"/>
                </a:solidFill>
                <a:latin typeface="Calibri"/>
                <a:ea typeface="Calibri"/>
                <a:cs typeface="Calibri"/>
                <a:sym typeface="Calibri"/>
              </a:rPr>
              <a:t>ed job description/formalising the function</a:t>
            </a:r>
            <a:r>
              <a:rPr lang="nl" sz="1800" dirty="0">
                <a:solidFill>
                  <a:srgbClr val="003183"/>
                </a:solidFill>
                <a:latin typeface="Calibri"/>
                <a:ea typeface="Calibri"/>
                <a:cs typeface="Calibri"/>
                <a:sym typeface="Calibri"/>
              </a:rPr>
              <a:t>; - </a:t>
            </a:r>
            <a:r>
              <a:rPr lang="nl" sz="1800" i="0" u="none" strike="noStrike" cap="none" dirty="0">
                <a:solidFill>
                  <a:srgbClr val="003183"/>
                </a:solidFill>
                <a:latin typeface="Calibri"/>
                <a:ea typeface="Calibri"/>
                <a:cs typeface="Calibri"/>
                <a:sym typeface="Calibri"/>
              </a:rPr>
              <a:t>creating visibility of </a:t>
            </a:r>
            <a:r>
              <a:rPr lang="nl" sz="1800" dirty="0">
                <a:solidFill>
                  <a:srgbClr val="003183"/>
                </a:solidFill>
                <a:latin typeface="Calibri"/>
                <a:ea typeface="Calibri"/>
                <a:cs typeface="Calibri"/>
                <a:sym typeface="Calibri"/>
              </a:rPr>
              <a:t>the function; - </a:t>
            </a:r>
            <a:r>
              <a:rPr lang="nl" sz="1800" i="0" u="none" strike="noStrike" cap="none" dirty="0">
                <a:solidFill>
                  <a:srgbClr val="003183"/>
                </a:solidFill>
                <a:latin typeface="Calibri"/>
                <a:ea typeface="Calibri"/>
                <a:cs typeface="Calibri"/>
                <a:sym typeface="Calibri"/>
              </a:rPr>
              <a:t>develop training</a:t>
            </a:r>
            <a:endParaRPr sz="1800" i="0" u="none" strike="noStrike" cap="none" dirty="0">
              <a:solidFill>
                <a:srgbClr val="003183"/>
              </a:solidFill>
              <a:latin typeface="Calibri"/>
              <a:ea typeface="Calibri"/>
              <a:cs typeface="Calibri"/>
              <a:sym typeface="Calibri"/>
            </a:endParaRPr>
          </a:p>
          <a:p>
            <a:pPr marL="0" lvl="0" indent="0" algn="l" rtl="0">
              <a:lnSpc>
                <a:spcPct val="115000"/>
              </a:lnSpc>
              <a:spcBef>
                <a:spcPts val="1200"/>
              </a:spcBef>
              <a:spcAft>
                <a:spcPts val="600"/>
              </a:spcAft>
              <a:buNone/>
            </a:pPr>
            <a:endParaRPr sz="1800" dirty="0">
              <a:solidFill>
                <a:srgbClr val="003183"/>
              </a:solidFill>
              <a:latin typeface="Calibri"/>
              <a:ea typeface="Calibri"/>
              <a:cs typeface="Calibri"/>
              <a:sym typeface="Calibri"/>
            </a:endParaRPr>
          </a:p>
        </p:txBody>
      </p:sp>
      <p:pic>
        <p:nvPicPr>
          <p:cNvPr id="181" name="Google Shape;181;p28"/>
          <p:cNvPicPr preferRelativeResize="0"/>
          <p:nvPr/>
        </p:nvPicPr>
        <p:blipFill rotWithShape="1">
          <a:blip r:embed="rId11">
            <a:alphaModFix/>
          </a:blip>
          <a:srcRect/>
          <a:stretch/>
        </p:blipFill>
        <p:spPr>
          <a:xfrm>
            <a:off x="6057899" y="2190995"/>
            <a:ext cx="2700925" cy="909630"/>
          </a:xfrm>
          <a:prstGeom prst="rect">
            <a:avLst/>
          </a:prstGeom>
          <a:noFill/>
          <a:ln>
            <a:noFill/>
          </a:ln>
        </p:spPr>
      </p:pic>
      <p:sp>
        <p:nvSpPr>
          <p:cNvPr id="182" name="Google Shape;182;p28"/>
          <p:cNvSpPr/>
          <p:nvPr/>
        </p:nvSpPr>
        <p:spPr>
          <a:xfrm>
            <a:off x="4667100" y="70902"/>
            <a:ext cx="4381800" cy="346200"/>
          </a:xfrm>
          <a:prstGeom prst="rect">
            <a:avLst/>
          </a:prstGeom>
          <a:noFill/>
          <a:ln>
            <a:noFill/>
          </a:ln>
        </p:spPr>
        <p:txBody>
          <a:bodyPr spcFirstLastPara="1" wrap="square" lIns="68575" tIns="34275" rIns="68575" bIns="34275" anchor="t" anchorCtr="0">
            <a:noAutofit/>
          </a:bodyPr>
          <a:lstStyle/>
          <a:p>
            <a:pPr marL="0" marR="0" lvl="0" indent="0" algn="l" rtl="0">
              <a:spcBef>
                <a:spcPts val="0"/>
              </a:spcBef>
              <a:spcAft>
                <a:spcPts val="0"/>
              </a:spcAft>
              <a:buNone/>
            </a:pPr>
            <a:endParaRPr sz="1800">
              <a:solidFill>
                <a:schemeClr val="accent6"/>
              </a:solidFill>
              <a:latin typeface="Calibri"/>
              <a:ea typeface="Calibri"/>
              <a:cs typeface="Calibri"/>
              <a:sym typeface="Calibri"/>
            </a:endParaRPr>
          </a:p>
        </p:txBody>
      </p:sp>
      <p:sp>
        <p:nvSpPr>
          <p:cNvPr id="183" name="Google Shape;183;p28"/>
          <p:cNvSpPr txBox="1"/>
          <p:nvPr/>
        </p:nvSpPr>
        <p:spPr>
          <a:xfrm>
            <a:off x="6057900" y="3026350"/>
            <a:ext cx="3005700" cy="2739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nl" sz="800" i="1">
                <a:solidFill>
                  <a:srgbClr val="003183"/>
                </a:solidFill>
              </a:rPr>
              <a:t>CC-BY-SA-4.0, Sangya Pundir, Wikimedia Commons</a:t>
            </a:r>
            <a:endParaRPr sz="800" i="1">
              <a:solidFill>
                <a:srgbClr val="003183"/>
              </a:solidFill>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88"/>
        <p:cNvGrpSpPr/>
        <p:nvPr/>
      </p:nvGrpSpPr>
      <p:grpSpPr>
        <a:xfrm>
          <a:off x="0" y="0"/>
          <a:ext cx="0" cy="0"/>
          <a:chOff x="0" y="0"/>
          <a:chExt cx="0" cy="0"/>
        </a:xfrm>
      </p:grpSpPr>
      <p:sp>
        <p:nvSpPr>
          <p:cNvPr id="189" name="Google Shape;189;p29"/>
          <p:cNvSpPr txBox="1">
            <a:spLocks noGrp="1"/>
          </p:cNvSpPr>
          <p:nvPr>
            <p:ph type="sldNum" idx="12"/>
          </p:nvPr>
        </p:nvSpPr>
        <p:spPr>
          <a:xfrm>
            <a:off x="6057900" y="4767263"/>
            <a:ext cx="1600200" cy="273900"/>
          </a:xfrm>
          <a:prstGeom prst="rect">
            <a:avLst/>
          </a:prstGeom>
          <a:noFill/>
          <a:ln>
            <a:noFill/>
          </a:ln>
        </p:spPr>
        <p:txBody>
          <a:bodyPr spcFirstLastPara="1" wrap="square" lIns="68575" tIns="34275" rIns="68575" bIns="34275" anchor="ctr" anchorCtr="0">
            <a:noAutofit/>
          </a:bodyPr>
          <a:lstStyle/>
          <a:p>
            <a:pPr marL="0" marR="0" lvl="0" indent="0" algn="r" rtl="0">
              <a:lnSpc>
                <a:spcPct val="100000"/>
              </a:lnSpc>
              <a:spcBef>
                <a:spcPts val="0"/>
              </a:spcBef>
              <a:spcAft>
                <a:spcPts val="0"/>
              </a:spcAft>
              <a:buClr>
                <a:srgbClr val="000000"/>
              </a:buClr>
              <a:buSzPts val="900"/>
              <a:buFont typeface="Arial"/>
              <a:buNone/>
            </a:pPr>
            <a:fld id="{00000000-1234-1234-1234-123412341234}" type="slidenum">
              <a:rPr lang="nl"/>
              <a:t>4</a:t>
            </a:fld>
            <a:endParaRPr/>
          </a:p>
        </p:txBody>
      </p:sp>
      <p:grpSp>
        <p:nvGrpSpPr>
          <p:cNvPr id="190" name="Google Shape;190;p29"/>
          <p:cNvGrpSpPr/>
          <p:nvPr/>
        </p:nvGrpSpPr>
        <p:grpSpPr>
          <a:xfrm>
            <a:off x="43756" y="4542438"/>
            <a:ext cx="6701472" cy="652698"/>
            <a:chOff x="0" y="0"/>
            <a:chExt cx="7512019" cy="773430"/>
          </a:xfrm>
        </p:grpSpPr>
        <p:pic>
          <p:nvPicPr>
            <p:cNvPr id="191" name="Google Shape;191;p29"/>
            <p:cNvPicPr preferRelativeResize="0"/>
            <p:nvPr/>
          </p:nvPicPr>
          <p:blipFill rotWithShape="1">
            <a:blip r:embed="rId3">
              <a:alphaModFix/>
            </a:blip>
            <a:srcRect/>
            <a:stretch/>
          </p:blipFill>
          <p:spPr>
            <a:xfrm>
              <a:off x="5455577" y="226032"/>
              <a:ext cx="1025525" cy="334645"/>
            </a:xfrm>
            <a:prstGeom prst="rect">
              <a:avLst/>
            </a:prstGeom>
            <a:noFill/>
            <a:ln>
              <a:noFill/>
            </a:ln>
          </p:spPr>
        </p:pic>
        <p:pic>
          <p:nvPicPr>
            <p:cNvPr id="192" name="Google Shape;192;p29"/>
            <p:cNvPicPr preferRelativeResize="0"/>
            <p:nvPr/>
          </p:nvPicPr>
          <p:blipFill rotWithShape="1">
            <a:blip r:embed="rId4">
              <a:alphaModFix/>
            </a:blip>
            <a:srcRect/>
            <a:stretch/>
          </p:blipFill>
          <p:spPr>
            <a:xfrm>
              <a:off x="0" y="236306"/>
              <a:ext cx="1162684" cy="273050"/>
            </a:xfrm>
            <a:prstGeom prst="rect">
              <a:avLst/>
            </a:prstGeom>
            <a:noFill/>
            <a:ln>
              <a:noFill/>
            </a:ln>
          </p:spPr>
        </p:pic>
        <p:pic>
          <p:nvPicPr>
            <p:cNvPr id="193" name="Google Shape;193;p29"/>
            <p:cNvPicPr preferRelativeResize="0"/>
            <p:nvPr/>
          </p:nvPicPr>
          <p:blipFill rotWithShape="1">
            <a:blip r:embed="rId5">
              <a:alphaModFix/>
            </a:blip>
            <a:srcRect/>
            <a:stretch/>
          </p:blipFill>
          <p:spPr>
            <a:xfrm>
              <a:off x="2342508" y="174661"/>
              <a:ext cx="1821179" cy="384810"/>
            </a:xfrm>
            <a:prstGeom prst="rect">
              <a:avLst/>
            </a:prstGeom>
            <a:noFill/>
            <a:ln>
              <a:noFill/>
            </a:ln>
          </p:spPr>
        </p:pic>
        <p:pic>
          <p:nvPicPr>
            <p:cNvPr id="194" name="Google Shape;194;p29"/>
            <p:cNvPicPr preferRelativeResize="0"/>
            <p:nvPr/>
          </p:nvPicPr>
          <p:blipFill rotWithShape="1">
            <a:blip r:embed="rId6">
              <a:alphaModFix/>
            </a:blip>
            <a:srcRect/>
            <a:stretch/>
          </p:blipFill>
          <p:spPr>
            <a:xfrm>
              <a:off x="6626831" y="143839"/>
              <a:ext cx="885188" cy="421004"/>
            </a:xfrm>
            <a:prstGeom prst="rect">
              <a:avLst/>
            </a:prstGeom>
            <a:noFill/>
            <a:ln>
              <a:noFill/>
            </a:ln>
          </p:spPr>
        </p:pic>
        <p:pic>
          <p:nvPicPr>
            <p:cNvPr id="195" name="Google Shape;195;p29"/>
            <p:cNvPicPr preferRelativeResize="0"/>
            <p:nvPr/>
          </p:nvPicPr>
          <p:blipFill rotWithShape="1">
            <a:blip r:embed="rId7">
              <a:alphaModFix/>
            </a:blip>
            <a:srcRect/>
            <a:stretch/>
          </p:blipFill>
          <p:spPr>
            <a:xfrm>
              <a:off x="4181582" y="0"/>
              <a:ext cx="1162685" cy="773430"/>
            </a:xfrm>
            <a:prstGeom prst="rect">
              <a:avLst/>
            </a:prstGeom>
            <a:noFill/>
            <a:ln>
              <a:noFill/>
            </a:ln>
          </p:spPr>
        </p:pic>
        <p:pic>
          <p:nvPicPr>
            <p:cNvPr id="196" name="Google Shape;196;p29"/>
            <p:cNvPicPr preferRelativeResize="0"/>
            <p:nvPr/>
          </p:nvPicPr>
          <p:blipFill rotWithShape="1">
            <a:blip r:embed="rId8">
              <a:alphaModFix/>
            </a:blip>
            <a:srcRect/>
            <a:stretch/>
          </p:blipFill>
          <p:spPr>
            <a:xfrm>
              <a:off x="1160979" y="154113"/>
              <a:ext cx="1094105" cy="528955"/>
            </a:xfrm>
            <a:prstGeom prst="rect">
              <a:avLst/>
            </a:prstGeom>
            <a:noFill/>
            <a:ln>
              <a:noFill/>
            </a:ln>
          </p:spPr>
        </p:pic>
      </p:grpSp>
      <p:pic>
        <p:nvPicPr>
          <p:cNvPr id="197" name="Google Shape;197;p29"/>
          <p:cNvPicPr preferRelativeResize="0"/>
          <p:nvPr/>
        </p:nvPicPr>
        <p:blipFill rotWithShape="1">
          <a:blip r:embed="rId9">
            <a:alphaModFix/>
          </a:blip>
          <a:srcRect/>
          <a:stretch/>
        </p:blipFill>
        <p:spPr>
          <a:xfrm>
            <a:off x="6874896" y="4634280"/>
            <a:ext cx="913202" cy="401989"/>
          </a:xfrm>
          <a:prstGeom prst="rect">
            <a:avLst/>
          </a:prstGeom>
          <a:noFill/>
          <a:ln>
            <a:noFill/>
          </a:ln>
        </p:spPr>
      </p:pic>
      <p:pic>
        <p:nvPicPr>
          <p:cNvPr id="198" name="Google Shape;198;p29" descr="C:\Users\scholtenss\Dropbox\Salome\WERK\Presentaties\Pictures\zonmw-logo.png"/>
          <p:cNvPicPr preferRelativeResize="0"/>
          <p:nvPr/>
        </p:nvPicPr>
        <p:blipFill rotWithShape="1">
          <a:blip r:embed="rId10">
            <a:alphaModFix/>
          </a:blip>
          <a:srcRect/>
          <a:stretch/>
        </p:blipFill>
        <p:spPr>
          <a:xfrm>
            <a:off x="7886566" y="4766588"/>
            <a:ext cx="1177060" cy="312737"/>
          </a:xfrm>
          <a:prstGeom prst="rect">
            <a:avLst/>
          </a:prstGeom>
          <a:noFill/>
          <a:ln>
            <a:noFill/>
          </a:ln>
        </p:spPr>
      </p:pic>
      <p:sp>
        <p:nvSpPr>
          <p:cNvPr id="199" name="Google Shape;199;p29"/>
          <p:cNvSpPr txBox="1"/>
          <p:nvPr/>
        </p:nvSpPr>
        <p:spPr>
          <a:xfrm>
            <a:off x="619125" y="319283"/>
            <a:ext cx="7962900" cy="728400"/>
          </a:xfrm>
          <a:prstGeom prst="rect">
            <a:avLst/>
          </a:prstGeom>
          <a:noFill/>
          <a:ln>
            <a:noFill/>
          </a:ln>
        </p:spPr>
        <p:txBody>
          <a:bodyPr spcFirstLastPara="1" wrap="square" lIns="68575" tIns="34275" rIns="68575" bIns="34275" anchor="ctr" anchorCtr="0">
            <a:noAutofit/>
          </a:bodyPr>
          <a:lstStyle/>
          <a:p>
            <a:pPr marL="0" marR="0" lvl="0" indent="0" algn="l" rtl="0">
              <a:lnSpc>
                <a:spcPct val="100000"/>
              </a:lnSpc>
              <a:spcBef>
                <a:spcPts val="0"/>
              </a:spcBef>
              <a:spcAft>
                <a:spcPts val="0"/>
              </a:spcAft>
              <a:buNone/>
            </a:pPr>
            <a:r>
              <a:rPr lang="nl" sz="2400" b="1" dirty="0">
                <a:solidFill>
                  <a:srgbClr val="003183"/>
                </a:solidFill>
                <a:latin typeface="Calibri"/>
                <a:ea typeface="Calibri"/>
                <a:cs typeface="Calibri"/>
                <a:sym typeface="Calibri"/>
              </a:rPr>
              <a:t>2.1 Function profile of a data steward</a:t>
            </a:r>
            <a:endParaRPr sz="2400" b="1" i="1" u="none" strike="noStrike" cap="none" dirty="0">
              <a:solidFill>
                <a:srgbClr val="003183"/>
              </a:solidFill>
              <a:latin typeface="Calibri"/>
              <a:ea typeface="Calibri"/>
              <a:cs typeface="Calibri"/>
              <a:sym typeface="Calibri"/>
            </a:endParaRPr>
          </a:p>
        </p:txBody>
      </p:sp>
      <p:sp>
        <p:nvSpPr>
          <p:cNvPr id="200" name="Google Shape;200;p29"/>
          <p:cNvSpPr txBox="1"/>
          <p:nvPr/>
        </p:nvSpPr>
        <p:spPr>
          <a:xfrm>
            <a:off x="619125" y="976814"/>
            <a:ext cx="7962900" cy="3624000"/>
          </a:xfrm>
          <a:prstGeom prst="rect">
            <a:avLst/>
          </a:prstGeom>
          <a:noFill/>
          <a:ln>
            <a:noFill/>
          </a:ln>
        </p:spPr>
        <p:txBody>
          <a:bodyPr spcFirstLastPara="1" wrap="square" lIns="68575" tIns="34275" rIns="68575" bIns="34275" anchor="t" anchorCtr="0">
            <a:noAutofit/>
          </a:bodyPr>
          <a:lstStyle/>
          <a:p>
            <a:pPr marL="0" lvl="0" indent="0" algn="l" rtl="0">
              <a:spcBef>
                <a:spcPts val="0"/>
              </a:spcBef>
              <a:spcAft>
                <a:spcPts val="0"/>
              </a:spcAft>
              <a:buNone/>
            </a:pPr>
            <a:r>
              <a:rPr lang="nl" sz="1800" dirty="0">
                <a:solidFill>
                  <a:srgbClr val="003183"/>
                </a:solidFill>
                <a:latin typeface="Calibri"/>
                <a:ea typeface="Calibri"/>
                <a:cs typeface="Calibri"/>
                <a:sym typeface="Calibri"/>
              </a:rPr>
              <a:t>Created by: </a:t>
            </a:r>
            <a:endParaRPr sz="1800" dirty="0">
              <a:solidFill>
                <a:srgbClr val="003183"/>
              </a:solidFill>
              <a:latin typeface="Calibri"/>
              <a:ea typeface="Calibri"/>
              <a:cs typeface="Calibri"/>
              <a:sym typeface="Calibri"/>
            </a:endParaRPr>
          </a:p>
          <a:p>
            <a:pPr marL="269999" lvl="0" indent="-294299" algn="l" rtl="0">
              <a:spcBef>
                <a:spcPts val="0"/>
              </a:spcBef>
              <a:spcAft>
                <a:spcPts val="0"/>
              </a:spcAft>
              <a:buClr>
                <a:srgbClr val="003183"/>
              </a:buClr>
              <a:buSzPts val="1800"/>
              <a:buFont typeface="Calibri"/>
              <a:buChar char="•"/>
            </a:pPr>
            <a:r>
              <a:rPr lang="nl" sz="1800" dirty="0">
                <a:solidFill>
                  <a:srgbClr val="003183"/>
                </a:solidFill>
                <a:latin typeface="Calibri"/>
                <a:ea typeface="Calibri"/>
                <a:cs typeface="Calibri"/>
                <a:sym typeface="Calibri"/>
              </a:rPr>
              <a:t>Analysing approx 45 </a:t>
            </a:r>
            <a:r>
              <a:rPr lang="nl" sz="1800" b="1" dirty="0">
                <a:solidFill>
                  <a:srgbClr val="003183"/>
                </a:solidFill>
                <a:latin typeface="Calibri"/>
                <a:ea typeface="Calibri"/>
                <a:cs typeface="Calibri"/>
                <a:sym typeface="Calibri"/>
              </a:rPr>
              <a:t>job</a:t>
            </a:r>
            <a:r>
              <a:rPr lang="nl" sz="1800" dirty="0">
                <a:solidFill>
                  <a:srgbClr val="003183"/>
                </a:solidFill>
                <a:latin typeface="Calibri"/>
                <a:ea typeface="Calibri"/>
                <a:cs typeface="Calibri"/>
                <a:sym typeface="Calibri"/>
              </a:rPr>
              <a:t> </a:t>
            </a:r>
            <a:r>
              <a:rPr lang="nl" sz="1800" b="1" dirty="0">
                <a:solidFill>
                  <a:srgbClr val="003183"/>
                </a:solidFill>
                <a:latin typeface="Calibri"/>
                <a:ea typeface="Calibri"/>
                <a:cs typeface="Calibri"/>
                <a:sym typeface="Calibri"/>
              </a:rPr>
              <a:t>advertisements</a:t>
            </a:r>
            <a:endParaRPr sz="1800" b="1" dirty="0">
              <a:solidFill>
                <a:srgbClr val="003183"/>
              </a:solidFill>
              <a:latin typeface="Calibri"/>
              <a:ea typeface="Calibri"/>
              <a:cs typeface="Calibri"/>
              <a:sym typeface="Calibri"/>
            </a:endParaRPr>
          </a:p>
          <a:p>
            <a:pPr marL="269999" lvl="0" indent="-294299" algn="l" rtl="0">
              <a:spcBef>
                <a:spcPts val="0"/>
              </a:spcBef>
              <a:spcAft>
                <a:spcPts val="0"/>
              </a:spcAft>
              <a:buClr>
                <a:srgbClr val="003183"/>
              </a:buClr>
              <a:buSzPts val="1800"/>
              <a:buFont typeface="Calibri"/>
              <a:buChar char="•"/>
            </a:pPr>
            <a:r>
              <a:rPr lang="nl" sz="1800" dirty="0">
                <a:solidFill>
                  <a:srgbClr val="003183"/>
                </a:solidFill>
                <a:latin typeface="Calibri"/>
                <a:ea typeface="Calibri"/>
                <a:cs typeface="Calibri"/>
                <a:sym typeface="Calibri"/>
              </a:rPr>
              <a:t>Analysing and mapping to existing data </a:t>
            </a:r>
            <a:br>
              <a:rPr lang="nl" sz="1800" dirty="0">
                <a:solidFill>
                  <a:srgbClr val="003183"/>
                </a:solidFill>
                <a:latin typeface="Calibri"/>
                <a:ea typeface="Calibri"/>
                <a:cs typeface="Calibri"/>
                <a:sym typeface="Calibri"/>
              </a:rPr>
            </a:br>
            <a:r>
              <a:rPr lang="nl" sz="1800" dirty="0">
                <a:solidFill>
                  <a:srgbClr val="003183"/>
                </a:solidFill>
                <a:latin typeface="Calibri"/>
                <a:ea typeface="Calibri"/>
                <a:cs typeface="Calibri"/>
                <a:sym typeface="Calibri"/>
              </a:rPr>
              <a:t>stewardship </a:t>
            </a:r>
            <a:r>
              <a:rPr lang="nl" sz="1800" b="1" dirty="0">
                <a:solidFill>
                  <a:srgbClr val="003183"/>
                </a:solidFill>
                <a:latin typeface="Calibri"/>
                <a:ea typeface="Calibri"/>
                <a:cs typeface="Calibri"/>
                <a:sym typeface="Calibri"/>
              </a:rPr>
              <a:t>competency frameworks</a:t>
            </a:r>
            <a:r>
              <a:rPr lang="nl" sz="1800" dirty="0">
                <a:solidFill>
                  <a:srgbClr val="003183"/>
                </a:solidFill>
                <a:latin typeface="Calibri"/>
                <a:ea typeface="Calibri"/>
                <a:cs typeface="Calibri"/>
                <a:sym typeface="Calibri"/>
              </a:rPr>
              <a:t> (EOSC pilot</a:t>
            </a:r>
            <a:br>
              <a:rPr lang="nl" sz="1800" dirty="0">
                <a:solidFill>
                  <a:srgbClr val="003183"/>
                </a:solidFill>
                <a:latin typeface="Calibri"/>
                <a:ea typeface="Calibri"/>
                <a:cs typeface="Calibri"/>
                <a:sym typeface="Calibri"/>
              </a:rPr>
            </a:br>
            <a:r>
              <a:rPr lang="nl" sz="1800" dirty="0">
                <a:solidFill>
                  <a:srgbClr val="003183"/>
                </a:solidFill>
                <a:latin typeface="Calibri"/>
                <a:ea typeface="Calibri"/>
                <a:cs typeface="Calibri"/>
                <a:sym typeface="Calibri"/>
              </a:rPr>
              <a:t>Purdue, DAMA, EDISON), to the data life cycle </a:t>
            </a:r>
            <a:br>
              <a:rPr lang="nl" sz="1800" dirty="0">
                <a:solidFill>
                  <a:srgbClr val="003183"/>
                </a:solidFill>
                <a:latin typeface="Calibri"/>
                <a:ea typeface="Calibri"/>
                <a:cs typeface="Calibri"/>
                <a:sym typeface="Calibri"/>
              </a:rPr>
            </a:br>
            <a:r>
              <a:rPr lang="nl" sz="1800" dirty="0">
                <a:solidFill>
                  <a:srgbClr val="003183"/>
                </a:solidFill>
                <a:latin typeface="Calibri"/>
                <a:ea typeface="Calibri"/>
                <a:cs typeface="Calibri"/>
                <a:sym typeface="Calibri"/>
              </a:rPr>
              <a:t>and the FAIR principles</a:t>
            </a:r>
            <a:endParaRPr sz="1800" i="1" dirty="0">
              <a:solidFill>
                <a:srgbClr val="003183"/>
              </a:solidFill>
              <a:latin typeface="Calibri"/>
              <a:ea typeface="Calibri"/>
              <a:cs typeface="Calibri"/>
              <a:sym typeface="Calibri"/>
            </a:endParaRPr>
          </a:p>
          <a:p>
            <a:pPr marL="342900" lvl="0" indent="0" algn="l" rtl="0">
              <a:spcBef>
                <a:spcPts val="0"/>
              </a:spcBef>
              <a:spcAft>
                <a:spcPts val="0"/>
              </a:spcAft>
              <a:buNone/>
            </a:pPr>
            <a:endParaRPr sz="1000" i="1" dirty="0">
              <a:solidFill>
                <a:srgbClr val="003183"/>
              </a:solidFill>
              <a:latin typeface="Calibri"/>
              <a:ea typeface="Calibri"/>
              <a:cs typeface="Calibri"/>
              <a:sym typeface="Calibri"/>
            </a:endParaRPr>
          </a:p>
          <a:p>
            <a:pPr marL="269999" lvl="0" indent="-294299" algn="l" rtl="0">
              <a:spcBef>
                <a:spcPts val="0"/>
              </a:spcBef>
              <a:spcAft>
                <a:spcPts val="0"/>
              </a:spcAft>
              <a:buClr>
                <a:srgbClr val="003183"/>
              </a:buClr>
              <a:buSzPts val="1800"/>
              <a:buFont typeface="Calibri"/>
              <a:buChar char="•"/>
            </a:pPr>
            <a:r>
              <a:rPr lang="nl" sz="1800" dirty="0">
                <a:solidFill>
                  <a:srgbClr val="003183"/>
                </a:solidFill>
                <a:latin typeface="Calibri"/>
                <a:ea typeface="Calibri"/>
                <a:cs typeface="Calibri"/>
                <a:sym typeface="Calibri"/>
              </a:rPr>
              <a:t>v1.1:</a:t>
            </a:r>
            <a:r>
              <a:rPr lang="nl" sz="1800" dirty="0">
                <a:solidFill>
                  <a:schemeClr val="accent6"/>
                </a:solidFill>
                <a:latin typeface="Calibri"/>
                <a:ea typeface="Calibri"/>
                <a:cs typeface="Calibri"/>
                <a:sym typeface="Calibri"/>
              </a:rPr>
              <a:t> https://doi.org/10.5281/zenodo.2561723</a:t>
            </a:r>
            <a:br>
              <a:rPr lang="nl" sz="1800" dirty="0">
                <a:solidFill>
                  <a:schemeClr val="accent6"/>
                </a:solidFill>
                <a:latin typeface="Calibri"/>
                <a:ea typeface="Calibri"/>
                <a:cs typeface="Calibri"/>
                <a:sym typeface="Calibri"/>
              </a:rPr>
            </a:br>
            <a:r>
              <a:rPr lang="nl" sz="1800" dirty="0">
                <a:solidFill>
                  <a:srgbClr val="003183"/>
                </a:solidFill>
                <a:latin typeface="Calibri"/>
                <a:ea typeface="Calibri"/>
                <a:cs typeface="Calibri"/>
                <a:sym typeface="Calibri"/>
              </a:rPr>
              <a:t>v2.1:</a:t>
            </a:r>
            <a:r>
              <a:rPr lang="nl" sz="1800" dirty="0">
                <a:solidFill>
                  <a:schemeClr val="accent6"/>
                </a:solidFill>
                <a:latin typeface="Calibri"/>
                <a:ea typeface="Calibri"/>
                <a:cs typeface="Calibri"/>
                <a:sym typeface="Calibri"/>
              </a:rPr>
              <a:t> https://doi.org/10.5281/zenodo.3239080</a:t>
            </a:r>
            <a:endParaRPr sz="1800" dirty="0">
              <a:solidFill>
                <a:schemeClr val="accent6"/>
              </a:solidFill>
              <a:latin typeface="Calibri"/>
              <a:ea typeface="Calibri"/>
              <a:cs typeface="Calibri"/>
              <a:sym typeface="Calibri"/>
            </a:endParaRPr>
          </a:p>
          <a:p>
            <a:pPr marL="0" lvl="0" indent="0" algn="l" rtl="0">
              <a:spcBef>
                <a:spcPts val="0"/>
              </a:spcBef>
              <a:spcAft>
                <a:spcPts val="0"/>
              </a:spcAft>
              <a:buNone/>
            </a:pPr>
            <a:endParaRPr sz="1000" dirty="0">
              <a:solidFill>
                <a:srgbClr val="003183"/>
              </a:solidFill>
              <a:latin typeface="Calibri"/>
              <a:ea typeface="Calibri"/>
              <a:cs typeface="Calibri"/>
              <a:sym typeface="Calibri"/>
            </a:endParaRPr>
          </a:p>
          <a:p>
            <a:pPr marL="269999" lvl="0" indent="-294299" algn="l" rtl="0">
              <a:spcBef>
                <a:spcPts val="0"/>
              </a:spcBef>
              <a:spcAft>
                <a:spcPts val="0"/>
              </a:spcAft>
              <a:buClr>
                <a:srgbClr val="003183"/>
              </a:buClr>
              <a:buSzPts val="1800"/>
              <a:buFont typeface="Calibri"/>
              <a:buChar char="•"/>
            </a:pPr>
            <a:r>
              <a:rPr lang="nl" sz="1800" b="1" dirty="0">
                <a:solidFill>
                  <a:srgbClr val="003183"/>
                </a:solidFill>
                <a:latin typeface="Calibri"/>
                <a:ea typeface="Calibri"/>
                <a:cs typeface="Calibri"/>
                <a:sym typeface="Calibri"/>
              </a:rPr>
              <a:t>Responsibilities</a:t>
            </a:r>
            <a:r>
              <a:rPr lang="nl" sz="1800" dirty="0">
                <a:solidFill>
                  <a:srgbClr val="003183"/>
                </a:solidFill>
                <a:latin typeface="Calibri"/>
                <a:ea typeface="Calibri"/>
                <a:cs typeface="Calibri"/>
                <a:sym typeface="Calibri"/>
              </a:rPr>
              <a:t> and </a:t>
            </a:r>
            <a:r>
              <a:rPr lang="nl" sz="1800" b="1" dirty="0">
                <a:solidFill>
                  <a:srgbClr val="003183"/>
                </a:solidFill>
                <a:latin typeface="Calibri"/>
                <a:ea typeface="Calibri"/>
                <a:cs typeface="Calibri"/>
                <a:sym typeface="Calibri"/>
              </a:rPr>
              <a:t>activities</a:t>
            </a:r>
            <a:r>
              <a:rPr lang="nl" sz="1800" dirty="0">
                <a:solidFill>
                  <a:srgbClr val="003183"/>
                </a:solidFill>
                <a:latin typeface="Calibri"/>
                <a:ea typeface="Calibri"/>
                <a:cs typeface="Calibri"/>
                <a:sym typeface="Calibri"/>
              </a:rPr>
              <a:t> of three data steward roles:</a:t>
            </a:r>
            <a:br>
              <a:rPr lang="nl" sz="1800" dirty="0">
                <a:solidFill>
                  <a:srgbClr val="003183"/>
                </a:solidFill>
                <a:latin typeface="Calibri"/>
                <a:ea typeface="Calibri"/>
                <a:cs typeface="Calibri"/>
                <a:sym typeface="Calibri"/>
              </a:rPr>
            </a:br>
            <a:r>
              <a:rPr lang="nl" sz="1800" dirty="0">
                <a:solidFill>
                  <a:srgbClr val="003183"/>
                </a:solidFill>
                <a:latin typeface="Calibri"/>
                <a:ea typeface="Calibri"/>
                <a:cs typeface="Calibri"/>
                <a:sym typeface="Calibri"/>
              </a:rPr>
              <a:t>Data steward A (institutional/department; coordinating, policy-oriented)</a:t>
            </a:r>
            <a:br>
              <a:rPr lang="nl" sz="1800" dirty="0">
                <a:solidFill>
                  <a:srgbClr val="003183"/>
                </a:solidFill>
                <a:latin typeface="Calibri"/>
                <a:ea typeface="Calibri"/>
                <a:cs typeface="Calibri"/>
                <a:sym typeface="Calibri"/>
              </a:rPr>
            </a:br>
            <a:r>
              <a:rPr lang="nl" sz="1800" dirty="0">
                <a:solidFill>
                  <a:srgbClr val="003183"/>
                </a:solidFill>
                <a:latin typeface="Calibri"/>
                <a:ea typeface="Calibri"/>
                <a:cs typeface="Calibri"/>
                <a:sym typeface="Calibri"/>
              </a:rPr>
              <a:t>Data steward B (project; operational, supporting-oriented)</a:t>
            </a:r>
            <a:br>
              <a:rPr lang="nl" sz="1800" dirty="0">
                <a:solidFill>
                  <a:srgbClr val="003183"/>
                </a:solidFill>
                <a:latin typeface="Calibri"/>
                <a:ea typeface="Calibri"/>
                <a:cs typeface="Calibri"/>
                <a:sym typeface="Calibri"/>
              </a:rPr>
            </a:br>
            <a:r>
              <a:rPr lang="nl" sz="1800" dirty="0">
                <a:solidFill>
                  <a:srgbClr val="003183"/>
                </a:solidFill>
                <a:latin typeface="Calibri"/>
                <a:ea typeface="Calibri"/>
                <a:cs typeface="Calibri"/>
                <a:sym typeface="Calibri"/>
              </a:rPr>
              <a:t>Data steward C (data/e-infrastructure focussed, operational, supporting)</a:t>
            </a:r>
            <a:endParaRPr sz="1800" i="1" dirty="0">
              <a:solidFill>
                <a:srgbClr val="003183"/>
              </a:solidFill>
              <a:latin typeface="Calibri"/>
              <a:ea typeface="Calibri"/>
              <a:cs typeface="Calibri"/>
              <a:sym typeface="Calibri"/>
            </a:endParaRPr>
          </a:p>
        </p:txBody>
      </p:sp>
      <p:pic>
        <p:nvPicPr>
          <p:cNvPr id="201" name="Google Shape;201;p29"/>
          <p:cNvPicPr preferRelativeResize="0"/>
          <p:nvPr/>
        </p:nvPicPr>
        <p:blipFill rotWithShape="1">
          <a:blip r:embed="rId11">
            <a:alphaModFix/>
          </a:blip>
          <a:srcRect b="13800"/>
          <a:stretch/>
        </p:blipFill>
        <p:spPr>
          <a:xfrm>
            <a:off x="5603350" y="913425"/>
            <a:ext cx="3460275" cy="2432699"/>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206"/>
        <p:cNvGrpSpPr/>
        <p:nvPr/>
      </p:nvGrpSpPr>
      <p:grpSpPr>
        <a:xfrm>
          <a:off x="0" y="0"/>
          <a:ext cx="0" cy="0"/>
          <a:chOff x="0" y="0"/>
          <a:chExt cx="0" cy="0"/>
        </a:xfrm>
      </p:grpSpPr>
      <p:sp>
        <p:nvSpPr>
          <p:cNvPr id="207" name="Google Shape;207;p30"/>
          <p:cNvSpPr txBox="1"/>
          <p:nvPr/>
        </p:nvSpPr>
        <p:spPr>
          <a:xfrm>
            <a:off x="619125" y="319283"/>
            <a:ext cx="7962900" cy="728400"/>
          </a:xfrm>
          <a:prstGeom prst="rect">
            <a:avLst/>
          </a:prstGeom>
          <a:noFill/>
          <a:ln>
            <a:noFill/>
          </a:ln>
        </p:spPr>
        <p:txBody>
          <a:bodyPr spcFirstLastPara="1" wrap="square" lIns="68575" tIns="34275" rIns="68575" bIns="34275" anchor="ctr" anchorCtr="0">
            <a:noAutofit/>
          </a:bodyPr>
          <a:lstStyle/>
          <a:p>
            <a:pPr marL="0" marR="0" lvl="0" indent="0" algn="l" rtl="0">
              <a:lnSpc>
                <a:spcPct val="100000"/>
              </a:lnSpc>
              <a:spcBef>
                <a:spcPts val="0"/>
              </a:spcBef>
              <a:spcAft>
                <a:spcPts val="0"/>
              </a:spcAft>
              <a:buClr>
                <a:srgbClr val="003183"/>
              </a:buClr>
              <a:buSzPts val="2100"/>
              <a:buFont typeface="Verdana"/>
              <a:buNone/>
            </a:pPr>
            <a:r>
              <a:rPr lang="nl" sz="2400" b="1" dirty="0">
                <a:solidFill>
                  <a:srgbClr val="003183"/>
                </a:solidFill>
                <a:latin typeface="Calibri"/>
                <a:ea typeface="Calibri"/>
                <a:cs typeface="Calibri"/>
                <a:sym typeface="Calibri"/>
              </a:rPr>
              <a:t>2.2. Knowledge areas</a:t>
            </a:r>
            <a:endParaRPr sz="1500" b="0" i="1" u="none" strike="noStrike" cap="none" dirty="0">
              <a:solidFill>
                <a:srgbClr val="003183"/>
              </a:solidFill>
              <a:latin typeface="Calibri"/>
              <a:ea typeface="Calibri"/>
              <a:cs typeface="Calibri"/>
              <a:sym typeface="Calibri"/>
            </a:endParaRPr>
          </a:p>
        </p:txBody>
      </p:sp>
      <p:pic>
        <p:nvPicPr>
          <p:cNvPr id="208" name="Google Shape;208;p30"/>
          <p:cNvPicPr preferRelativeResize="0"/>
          <p:nvPr/>
        </p:nvPicPr>
        <p:blipFill rotWithShape="1">
          <a:blip r:embed="rId3">
            <a:alphaModFix/>
          </a:blip>
          <a:srcRect b="5428"/>
          <a:stretch/>
        </p:blipFill>
        <p:spPr>
          <a:xfrm>
            <a:off x="2614125" y="1944750"/>
            <a:ext cx="6474324" cy="3064300"/>
          </a:xfrm>
          <a:prstGeom prst="rect">
            <a:avLst/>
          </a:prstGeom>
          <a:noFill/>
          <a:ln>
            <a:noFill/>
          </a:ln>
        </p:spPr>
      </p:pic>
      <p:sp>
        <p:nvSpPr>
          <p:cNvPr id="209" name="Google Shape;209;p30"/>
          <p:cNvSpPr txBox="1"/>
          <p:nvPr/>
        </p:nvSpPr>
        <p:spPr>
          <a:xfrm>
            <a:off x="619125" y="976814"/>
            <a:ext cx="7962900" cy="3624000"/>
          </a:xfrm>
          <a:prstGeom prst="rect">
            <a:avLst/>
          </a:prstGeom>
          <a:noFill/>
          <a:ln>
            <a:noFill/>
          </a:ln>
        </p:spPr>
        <p:txBody>
          <a:bodyPr spcFirstLastPara="1" wrap="square" lIns="68575" tIns="34275" rIns="68575" bIns="34275" anchor="t" anchorCtr="0">
            <a:noAutofit/>
          </a:bodyPr>
          <a:lstStyle/>
          <a:p>
            <a:pPr marL="457200" lvl="0" indent="-342900" algn="l" rtl="0">
              <a:spcBef>
                <a:spcPts val="440"/>
              </a:spcBef>
              <a:spcAft>
                <a:spcPts val="0"/>
              </a:spcAft>
              <a:buClr>
                <a:srgbClr val="003183"/>
              </a:buClr>
              <a:buSzPts val="1800"/>
              <a:buFont typeface="Calibri"/>
              <a:buAutoNum type="arabicPeriod"/>
            </a:pPr>
            <a:r>
              <a:rPr lang="nl" sz="1800">
                <a:solidFill>
                  <a:srgbClr val="003183"/>
                </a:solidFill>
                <a:latin typeface="Calibri"/>
                <a:ea typeface="Calibri"/>
                <a:cs typeface="Calibri"/>
                <a:sym typeface="Calibri"/>
              </a:rPr>
              <a:t>Policy/strategy	</a:t>
            </a:r>
            <a:endParaRPr sz="1800">
              <a:solidFill>
                <a:srgbClr val="003183"/>
              </a:solidFill>
              <a:latin typeface="Calibri"/>
              <a:ea typeface="Calibri"/>
              <a:cs typeface="Calibri"/>
              <a:sym typeface="Calibri"/>
            </a:endParaRPr>
          </a:p>
          <a:p>
            <a:pPr marL="457200" lvl="0" indent="-342900" algn="l" rtl="0">
              <a:spcBef>
                <a:spcPts val="0"/>
              </a:spcBef>
              <a:spcAft>
                <a:spcPts val="0"/>
              </a:spcAft>
              <a:buClr>
                <a:srgbClr val="003183"/>
              </a:buClr>
              <a:buSzPts val="1800"/>
              <a:buFont typeface="Calibri"/>
              <a:buAutoNum type="arabicPeriod"/>
            </a:pPr>
            <a:r>
              <a:rPr lang="nl" sz="1800">
                <a:solidFill>
                  <a:srgbClr val="003183"/>
                </a:solidFill>
                <a:latin typeface="Calibri"/>
                <a:ea typeface="Calibri"/>
                <a:cs typeface="Calibri"/>
                <a:sym typeface="Calibri"/>
              </a:rPr>
              <a:t>Compliance</a:t>
            </a:r>
            <a:endParaRPr sz="1800">
              <a:solidFill>
                <a:srgbClr val="003183"/>
              </a:solidFill>
              <a:latin typeface="Calibri"/>
              <a:ea typeface="Calibri"/>
              <a:cs typeface="Calibri"/>
              <a:sym typeface="Calibri"/>
            </a:endParaRPr>
          </a:p>
          <a:p>
            <a:pPr marL="457200" lvl="0" indent="-342900" algn="l" rtl="0">
              <a:spcBef>
                <a:spcPts val="0"/>
              </a:spcBef>
              <a:spcAft>
                <a:spcPts val="0"/>
              </a:spcAft>
              <a:buClr>
                <a:srgbClr val="003183"/>
              </a:buClr>
              <a:buSzPts val="1800"/>
              <a:buFont typeface="Calibri"/>
              <a:buAutoNum type="arabicPeriod"/>
            </a:pPr>
            <a:r>
              <a:rPr lang="nl" sz="1800">
                <a:solidFill>
                  <a:srgbClr val="003183"/>
                </a:solidFill>
                <a:latin typeface="Calibri"/>
                <a:ea typeface="Calibri"/>
                <a:cs typeface="Calibri"/>
                <a:sym typeface="Calibri"/>
              </a:rPr>
              <a:t>Alignment with FAIR</a:t>
            </a:r>
            <a:endParaRPr sz="1800">
              <a:solidFill>
                <a:srgbClr val="003183"/>
              </a:solidFill>
              <a:latin typeface="Calibri"/>
              <a:ea typeface="Calibri"/>
              <a:cs typeface="Calibri"/>
              <a:sym typeface="Calibri"/>
            </a:endParaRPr>
          </a:p>
          <a:p>
            <a:pPr marL="457200" lvl="0" indent="-342900" algn="l" rtl="0">
              <a:spcBef>
                <a:spcPts val="0"/>
              </a:spcBef>
              <a:spcAft>
                <a:spcPts val="0"/>
              </a:spcAft>
              <a:buClr>
                <a:srgbClr val="003183"/>
              </a:buClr>
              <a:buSzPts val="1800"/>
              <a:buFont typeface="Calibri"/>
              <a:buAutoNum type="arabicPeriod"/>
            </a:pPr>
            <a:r>
              <a:rPr lang="nl" sz="1800">
                <a:solidFill>
                  <a:srgbClr val="003183"/>
                </a:solidFill>
                <a:latin typeface="Calibri"/>
                <a:ea typeface="Calibri"/>
                <a:cs typeface="Calibri"/>
                <a:sym typeface="Calibri"/>
              </a:rPr>
              <a:t>Services</a:t>
            </a:r>
            <a:endParaRPr sz="1800">
              <a:solidFill>
                <a:srgbClr val="003183"/>
              </a:solidFill>
              <a:latin typeface="Calibri"/>
              <a:ea typeface="Calibri"/>
              <a:cs typeface="Calibri"/>
              <a:sym typeface="Calibri"/>
            </a:endParaRPr>
          </a:p>
          <a:p>
            <a:pPr marL="457200" lvl="0" indent="-342900" algn="l" rtl="0">
              <a:spcBef>
                <a:spcPts val="0"/>
              </a:spcBef>
              <a:spcAft>
                <a:spcPts val="0"/>
              </a:spcAft>
              <a:buClr>
                <a:srgbClr val="003183"/>
              </a:buClr>
              <a:buSzPts val="1800"/>
              <a:buFont typeface="Calibri"/>
              <a:buAutoNum type="arabicPeriod"/>
            </a:pPr>
            <a:r>
              <a:rPr lang="nl" sz="1800">
                <a:solidFill>
                  <a:srgbClr val="003183"/>
                </a:solidFill>
                <a:latin typeface="Calibri"/>
                <a:ea typeface="Calibri"/>
                <a:cs typeface="Calibri"/>
                <a:sym typeface="Calibri"/>
              </a:rPr>
              <a:t>Infrastructure</a:t>
            </a:r>
            <a:endParaRPr sz="1800">
              <a:solidFill>
                <a:srgbClr val="003183"/>
              </a:solidFill>
              <a:latin typeface="Calibri"/>
              <a:ea typeface="Calibri"/>
              <a:cs typeface="Calibri"/>
              <a:sym typeface="Calibri"/>
            </a:endParaRPr>
          </a:p>
          <a:p>
            <a:pPr marL="457200" lvl="0" indent="-342900" algn="l" rtl="0">
              <a:spcBef>
                <a:spcPts val="0"/>
              </a:spcBef>
              <a:spcAft>
                <a:spcPts val="0"/>
              </a:spcAft>
              <a:buClr>
                <a:srgbClr val="003183"/>
              </a:buClr>
              <a:buSzPts val="1800"/>
              <a:buFont typeface="Calibri"/>
              <a:buAutoNum type="arabicPeriod"/>
            </a:pPr>
            <a:r>
              <a:rPr lang="nl" sz="1800">
                <a:solidFill>
                  <a:srgbClr val="003183"/>
                </a:solidFill>
                <a:latin typeface="Calibri"/>
                <a:ea typeface="Calibri"/>
                <a:cs typeface="Calibri"/>
                <a:sym typeface="Calibri"/>
              </a:rPr>
              <a:t>Knowledge</a:t>
            </a:r>
            <a:endParaRPr sz="1800">
              <a:solidFill>
                <a:srgbClr val="003183"/>
              </a:solidFill>
              <a:latin typeface="Calibri"/>
              <a:ea typeface="Calibri"/>
              <a:cs typeface="Calibri"/>
              <a:sym typeface="Calibri"/>
            </a:endParaRPr>
          </a:p>
          <a:p>
            <a:pPr marL="457200" lvl="0" indent="-342900" algn="l" rtl="0">
              <a:spcBef>
                <a:spcPts val="0"/>
              </a:spcBef>
              <a:spcAft>
                <a:spcPts val="0"/>
              </a:spcAft>
              <a:buClr>
                <a:srgbClr val="003183"/>
              </a:buClr>
              <a:buSzPts val="1800"/>
              <a:buFont typeface="Calibri"/>
              <a:buAutoNum type="arabicPeriod"/>
            </a:pPr>
            <a:r>
              <a:rPr lang="nl" sz="1800">
                <a:solidFill>
                  <a:srgbClr val="003183"/>
                </a:solidFill>
                <a:latin typeface="Calibri"/>
                <a:ea typeface="Calibri"/>
                <a:cs typeface="Calibri"/>
                <a:sym typeface="Calibri"/>
              </a:rPr>
              <a:t>Network</a:t>
            </a:r>
            <a:endParaRPr sz="1800">
              <a:solidFill>
                <a:srgbClr val="003183"/>
              </a:solidFill>
              <a:latin typeface="Calibri"/>
              <a:ea typeface="Calibri"/>
              <a:cs typeface="Calibri"/>
              <a:sym typeface="Calibri"/>
            </a:endParaRPr>
          </a:p>
          <a:p>
            <a:pPr marL="457200" lvl="0" indent="-342900" algn="l" rtl="0">
              <a:spcBef>
                <a:spcPts val="0"/>
              </a:spcBef>
              <a:spcAft>
                <a:spcPts val="0"/>
              </a:spcAft>
              <a:buClr>
                <a:srgbClr val="003183"/>
              </a:buClr>
              <a:buSzPts val="1800"/>
              <a:buFont typeface="Calibri"/>
              <a:buAutoNum type="arabicPeriod"/>
            </a:pPr>
            <a:r>
              <a:rPr lang="nl" sz="1800">
                <a:solidFill>
                  <a:srgbClr val="003183"/>
                </a:solidFill>
                <a:latin typeface="Calibri"/>
                <a:ea typeface="Calibri"/>
                <a:cs typeface="Calibri"/>
                <a:sym typeface="Calibri"/>
              </a:rPr>
              <a:t>Data archiving</a:t>
            </a:r>
            <a:endParaRPr sz="1800">
              <a:solidFill>
                <a:srgbClr val="003183"/>
              </a:solidFill>
              <a:latin typeface="Calibri"/>
              <a:ea typeface="Calibri"/>
              <a:cs typeface="Calibri"/>
              <a:sym typeface="Calibri"/>
            </a:endParaRPr>
          </a:p>
          <a:p>
            <a:pPr marL="0" lvl="0" indent="0" algn="l" rtl="0">
              <a:spcBef>
                <a:spcPts val="440"/>
              </a:spcBef>
              <a:spcAft>
                <a:spcPts val="0"/>
              </a:spcAft>
              <a:buNone/>
            </a:pPr>
            <a:endParaRPr sz="1800">
              <a:solidFill>
                <a:srgbClr val="003183"/>
              </a:solidFill>
              <a:latin typeface="Calibri"/>
              <a:ea typeface="Calibri"/>
              <a:cs typeface="Calibri"/>
              <a:sym typeface="Calibri"/>
            </a:endParaRPr>
          </a:p>
          <a:p>
            <a:pPr marL="0" lvl="0" indent="0" algn="l" rtl="0">
              <a:spcBef>
                <a:spcPts val="440"/>
              </a:spcBef>
              <a:spcAft>
                <a:spcPts val="0"/>
              </a:spcAft>
              <a:buNone/>
            </a:pPr>
            <a:r>
              <a:rPr lang="nl" sz="1800">
                <a:solidFill>
                  <a:srgbClr val="003183"/>
                </a:solidFill>
                <a:highlight>
                  <a:srgbClr val="FFFFFF"/>
                </a:highlight>
                <a:latin typeface="Calibri"/>
                <a:ea typeface="Calibri"/>
                <a:cs typeface="Calibri"/>
                <a:sym typeface="Calibri"/>
              </a:rPr>
              <a:t>- Matrix well received by the broad community </a:t>
            </a:r>
            <a:endParaRPr sz="1800">
              <a:solidFill>
                <a:srgbClr val="003183"/>
              </a:solidFill>
              <a:highlight>
                <a:srgbClr val="FFFFFF"/>
              </a:highlight>
              <a:latin typeface="Calibri"/>
              <a:ea typeface="Calibri"/>
              <a:cs typeface="Calibri"/>
              <a:sym typeface="Calibri"/>
            </a:endParaRPr>
          </a:p>
          <a:p>
            <a:pPr marL="0" lvl="0" indent="0" algn="l" rtl="0">
              <a:spcBef>
                <a:spcPts val="440"/>
              </a:spcBef>
              <a:spcAft>
                <a:spcPts val="0"/>
              </a:spcAft>
              <a:buNone/>
            </a:pPr>
            <a:r>
              <a:rPr lang="nl" sz="1800">
                <a:solidFill>
                  <a:srgbClr val="003183"/>
                </a:solidFill>
                <a:highlight>
                  <a:srgbClr val="FFFFFF"/>
                </a:highlight>
                <a:latin typeface="Calibri"/>
                <a:ea typeface="Calibri"/>
                <a:cs typeface="Calibri"/>
                <a:sym typeface="Calibri"/>
              </a:rPr>
              <a:t>- Living document, feedback continuously incorporated</a:t>
            </a:r>
            <a:endParaRPr sz="1800">
              <a:solidFill>
                <a:srgbClr val="003183"/>
              </a:solidFill>
              <a:highlight>
                <a:srgbClr val="FFFFFF"/>
              </a:highlight>
              <a:latin typeface="Calibri"/>
              <a:ea typeface="Calibri"/>
              <a:cs typeface="Calibri"/>
              <a:sym typeface="Calibri"/>
            </a:endParaRPr>
          </a:p>
          <a:p>
            <a:pPr marL="0" lvl="0" indent="0" algn="l" rtl="0">
              <a:spcBef>
                <a:spcPts val="440"/>
              </a:spcBef>
              <a:spcAft>
                <a:spcPts val="0"/>
              </a:spcAft>
              <a:buNone/>
            </a:pPr>
            <a:r>
              <a:rPr lang="nl" sz="1800">
                <a:solidFill>
                  <a:srgbClr val="003183"/>
                </a:solidFill>
                <a:highlight>
                  <a:srgbClr val="FFFFFF"/>
                </a:highlight>
                <a:latin typeface="Calibri"/>
                <a:ea typeface="Calibri"/>
                <a:cs typeface="Calibri"/>
                <a:sym typeface="Calibri"/>
              </a:rPr>
              <a:t>- Recently tested and elaborated in two one-day sessions </a:t>
            </a:r>
            <a:br>
              <a:rPr lang="nl" sz="1800">
                <a:solidFill>
                  <a:srgbClr val="003183"/>
                </a:solidFill>
                <a:highlight>
                  <a:srgbClr val="FFFFFF"/>
                </a:highlight>
                <a:latin typeface="Calibri"/>
                <a:ea typeface="Calibri"/>
                <a:cs typeface="Calibri"/>
                <a:sym typeface="Calibri"/>
              </a:rPr>
            </a:br>
            <a:r>
              <a:rPr lang="nl" sz="1800">
                <a:solidFill>
                  <a:srgbClr val="003183"/>
                </a:solidFill>
                <a:highlight>
                  <a:srgbClr val="FFFFFF"/>
                </a:highlight>
                <a:latin typeface="Calibri"/>
                <a:ea typeface="Calibri"/>
                <a:cs typeface="Calibri"/>
                <a:sym typeface="Calibri"/>
              </a:rPr>
              <a:t>with Dutch data stewards (including librarians)</a:t>
            </a:r>
            <a:endParaRPr sz="1800">
              <a:solidFill>
                <a:srgbClr val="003183"/>
              </a:solidFill>
              <a:highlight>
                <a:srgbClr val="FFFFFF"/>
              </a:highlight>
              <a:latin typeface="Calibri"/>
              <a:ea typeface="Calibri"/>
              <a:cs typeface="Calibri"/>
              <a:sym typeface="Calibri"/>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213"/>
        <p:cNvGrpSpPr/>
        <p:nvPr/>
      </p:nvGrpSpPr>
      <p:grpSpPr>
        <a:xfrm>
          <a:off x="0" y="0"/>
          <a:ext cx="0" cy="0"/>
          <a:chOff x="0" y="0"/>
          <a:chExt cx="0" cy="0"/>
        </a:xfrm>
      </p:grpSpPr>
      <p:pic>
        <p:nvPicPr>
          <p:cNvPr id="214" name="Google Shape;214;p31"/>
          <p:cNvPicPr preferRelativeResize="0"/>
          <p:nvPr/>
        </p:nvPicPr>
        <p:blipFill>
          <a:blip r:embed="rId3">
            <a:alphaModFix/>
          </a:blip>
          <a:stretch>
            <a:fillRect/>
          </a:stretch>
        </p:blipFill>
        <p:spPr>
          <a:xfrm>
            <a:off x="462118" y="890650"/>
            <a:ext cx="8318201" cy="4251800"/>
          </a:xfrm>
          <a:prstGeom prst="rect">
            <a:avLst/>
          </a:prstGeom>
          <a:noFill/>
          <a:ln>
            <a:noFill/>
          </a:ln>
        </p:spPr>
      </p:pic>
      <p:sp>
        <p:nvSpPr>
          <p:cNvPr id="215" name="Google Shape;215;p31"/>
          <p:cNvSpPr txBox="1"/>
          <p:nvPr/>
        </p:nvSpPr>
        <p:spPr>
          <a:xfrm>
            <a:off x="4876800" y="0"/>
            <a:ext cx="4302300" cy="521100"/>
          </a:xfrm>
          <a:prstGeom prst="rect">
            <a:avLst/>
          </a:prstGeom>
          <a:noFill/>
          <a:ln>
            <a:noFill/>
          </a:ln>
        </p:spPr>
        <p:txBody>
          <a:bodyPr spcFirstLastPara="1" wrap="square" lIns="91425" tIns="91425" rIns="91425" bIns="91425" anchor="t" anchorCtr="0">
            <a:noAutofit/>
          </a:bodyPr>
          <a:lstStyle/>
          <a:p>
            <a:pPr marL="88900" marR="88900" lvl="0" indent="0" algn="l" rtl="0">
              <a:lnSpc>
                <a:spcPct val="142857"/>
              </a:lnSpc>
              <a:spcBef>
                <a:spcPts val="0"/>
              </a:spcBef>
              <a:spcAft>
                <a:spcPts val="800"/>
              </a:spcAft>
              <a:buNone/>
            </a:pPr>
            <a:r>
              <a:rPr lang="nl" sz="1800">
                <a:solidFill>
                  <a:schemeClr val="accent6"/>
                </a:solidFill>
                <a:latin typeface="Calibri"/>
                <a:ea typeface="Calibri"/>
                <a:cs typeface="Calibri"/>
                <a:sym typeface="Calibri"/>
              </a:rPr>
              <a:t>https://doi.org/10.5281/zenodo.3243910</a:t>
            </a:r>
            <a:endParaRPr sz="1800">
              <a:solidFill>
                <a:schemeClr val="accent6"/>
              </a:solidFill>
              <a:latin typeface="Calibri"/>
              <a:ea typeface="Calibri"/>
              <a:cs typeface="Calibri"/>
              <a:sym typeface="Calibri"/>
            </a:endParaRPr>
          </a:p>
        </p:txBody>
      </p:sp>
      <p:sp>
        <p:nvSpPr>
          <p:cNvPr id="216" name="Google Shape;216;p31"/>
          <p:cNvSpPr txBox="1"/>
          <p:nvPr/>
        </p:nvSpPr>
        <p:spPr>
          <a:xfrm>
            <a:off x="619125" y="319283"/>
            <a:ext cx="7962900" cy="728400"/>
          </a:xfrm>
          <a:prstGeom prst="rect">
            <a:avLst/>
          </a:prstGeom>
          <a:noFill/>
          <a:ln>
            <a:noFill/>
          </a:ln>
        </p:spPr>
        <p:txBody>
          <a:bodyPr spcFirstLastPara="1" wrap="square" lIns="68575" tIns="34275" rIns="68575" bIns="34275" anchor="ctr" anchorCtr="0">
            <a:noAutofit/>
          </a:bodyPr>
          <a:lstStyle/>
          <a:p>
            <a:pPr marL="0" marR="0" lvl="0" indent="0" algn="l" rtl="0">
              <a:lnSpc>
                <a:spcPct val="100000"/>
              </a:lnSpc>
              <a:spcBef>
                <a:spcPts val="0"/>
              </a:spcBef>
              <a:spcAft>
                <a:spcPts val="0"/>
              </a:spcAft>
              <a:buClr>
                <a:srgbClr val="003183"/>
              </a:buClr>
              <a:buSzPts val="2100"/>
              <a:buFont typeface="Verdana"/>
              <a:buNone/>
            </a:pPr>
            <a:r>
              <a:rPr lang="nl" sz="2400" b="1" dirty="0">
                <a:solidFill>
                  <a:srgbClr val="003183"/>
                </a:solidFill>
                <a:latin typeface="Calibri"/>
                <a:ea typeface="Calibri"/>
                <a:cs typeface="Calibri"/>
                <a:sym typeface="Calibri"/>
              </a:rPr>
              <a:t>2.3. Data stewardship landscape</a:t>
            </a:r>
            <a:endParaRPr sz="1500" b="0" i="1" u="none" strike="noStrike" cap="none" dirty="0">
              <a:solidFill>
                <a:srgbClr val="003183"/>
              </a:solidFill>
              <a:latin typeface="Calibri"/>
              <a:ea typeface="Calibri"/>
              <a:cs typeface="Calibri"/>
              <a:sym typeface="Calibri"/>
            </a:endParaRPr>
          </a:p>
        </p:txBody>
      </p:sp>
      <p:sp>
        <p:nvSpPr>
          <p:cNvPr id="217" name="Google Shape;217;p31"/>
          <p:cNvSpPr txBox="1"/>
          <p:nvPr/>
        </p:nvSpPr>
        <p:spPr>
          <a:xfrm>
            <a:off x="48350" y="4212275"/>
            <a:ext cx="2523300" cy="649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nl" sz="1600">
                <a:solidFill>
                  <a:schemeClr val="accent6"/>
                </a:solidFill>
                <a:latin typeface="Calibri"/>
                <a:ea typeface="Calibri"/>
                <a:cs typeface="Calibri"/>
                <a:sym typeface="Calibri"/>
              </a:rPr>
              <a:t>Often includes librarians, particularly in the “overlap”/FAIR area</a:t>
            </a:r>
            <a:endParaRPr sz="1600">
              <a:solidFill>
                <a:schemeClr val="accent6"/>
              </a:solidFill>
              <a:latin typeface="Calibri"/>
              <a:ea typeface="Calibri"/>
              <a:cs typeface="Calibri"/>
              <a:sym typeface="Calibri"/>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222"/>
        <p:cNvGrpSpPr/>
        <p:nvPr/>
      </p:nvGrpSpPr>
      <p:grpSpPr>
        <a:xfrm>
          <a:off x="0" y="0"/>
          <a:ext cx="0" cy="0"/>
          <a:chOff x="0" y="0"/>
          <a:chExt cx="0" cy="0"/>
        </a:xfrm>
      </p:grpSpPr>
      <p:sp>
        <p:nvSpPr>
          <p:cNvPr id="223" name="Google Shape;223;p32"/>
          <p:cNvSpPr txBox="1"/>
          <p:nvPr/>
        </p:nvSpPr>
        <p:spPr>
          <a:xfrm>
            <a:off x="619125" y="319283"/>
            <a:ext cx="7962900" cy="728400"/>
          </a:xfrm>
          <a:prstGeom prst="rect">
            <a:avLst/>
          </a:prstGeom>
          <a:noFill/>
          <a:ln>
            <a:noFill/>
          </a:ln>
        </p:spPr>
        <p:txBody>
          <a:bodyPr spcFirstLastPara="1" wrap="square" lIns="68575" tIns="34275" rIns="68575" bIns="34275" anchor="ctr" anchorCtr="0">
            <a:noAutofit/>
          </a:bodyPr>
          <a:lstStyle/>
          <a:p>
            <a:pPr marL="0" marR="0" lvl="0" indent="0" algn="l" rtl="0">
              <a:lnSpc>
                <a:spcPct val="100000"/>
              </a:lnSpc>
              <a:spcBef>
                <a:spcPts val="0"/>
              </a:spcBef>
              <a:spcAft>
                <a:spcPts val="0"/>
              </a:spcAft>
              <a:buClr>
                <a:srgbClr val="003183"/>
              </a:buClr>
              <a:buSzPts val="2100"/>
              <a:buFont typeface="Verdana"/>
              <a:buNone/>
            </a:pPr>
            <a:r>
              <a:rPr lang="nl" sz="2400" b="1" dirty="0">
                <a:solidFill>
                  <a:srgbClr val="003183"/>
                </a:solidFill>
                <a:latin typeface="Calibri"/>
                <a:ea typeface="Calibri"/>
                <a:cs typeface="Calibri"/>
                <a:sym typeface="Calibri"/>
              </a:rPr>
              <a:t>3.1. Knowledge, skills and abilities</a:t>
            </a:r>
            <a:endParaRPr sz="2400" b="1" i="1" u="none" strike="noStrike" cap="none" dirty="0">
              <a:solidFill>
                <a:srgbClr val="003183"/>
              </a:solidFill>
              <a:latin typeface="Calibri"/>
              <a:ea typeface="Calibri"/>
              <a:cs typeface="Calibri"/>
              <a:sym typeface="Calibri"/>
            </a:endParaRPr>
          </a:p>
        </p:txBody>
      </p:sp>
      <p:sp>
        <p:nvSpPr>
          <p:cNvPr id="224" name="Google Shape;224;p32"/>
          <p:cNvSpPr txBox="1"/>
          <p:nvPr/>
        </p:nvSpPr>
        <p:spPr>
          <a:xfrm>
            <a:off x="619125" y="1117161"/>
            <a:ext cx="7962900" cy="3425400"/>
          </a:xfrm>
          <a:prstGeom prst="rect">
            <a:avLst/>
          </a:prstGeom>
          <a:noFill/>
          <a:ln>
            <a:noFill/>
          </a:ln>
        </p:spPr>
        <p:txBody>
          <a:bodyPr spcFirstLastPara="1" wrap="square" lIns="68575" tIns="34275" rIns="68575" bIns="34275" anchor="t" anchorCtr="0">
            <a:noAutofit/>
          </a:bodyPr>
          <a:lstStyle/>
          <a:p>
            <a:pPr marL="215900" marR="0" lvl="0" indent="-228600" algn="l" rtl="0">
              <a:spcBef>
                <a:spcPts val="0"/>
              </a:spcBef>
              <a:spcAft>
                <a:spcPts val="0"/>
              </a:spcAft>
              <a:buClr>
                <a:srgbClr val="003183"/>
              </a:buClr>
              <a:buSzPts val="1800"/>
              <a:buFont typeface="Arial"/>
              <a:buChar char="•"/>
            </a:pPr>
            <a:r>
              <a:rPr lang="nl" sz="1800" dirty="0">
                <a:solidFill>
                  <a:srgbClr val="003183"/>
                </a:solidFill>
                <a:latin typeface="Calibri"/>
                <a:ea typeface="Calibri"/>
                <a:cs typeface="Calibri"/>
                <a:sym typeface="Calibri"/>
              </a:rPr>
              <a:t>Competenties: “things” that an individual must demonstrate to be effective in a job, role, function, task, or duty</a:t>
            </a:r>
            <a:endParaRPr sz="1800" dirty="0">
              <a:solidFill>
                <a:srgbClr val="003183"/>
              </a:solidFill>
              <a:latin typeface="Calibri"/>
              <a:ea typeface="Calibri"/>
              <a:cs typeface="Calibri"/>
              <a:sym typeface="Calibri"/>
            </a:endParaRPr>
          </a:p>
          <a:p>
            <a:pPr marL="0" marR="0" lvl="0" indent="0" algn="l" rtl="0">
              <a:spcBef>
                <a:spcPts val="0"/>
              </a:spcBef>
              <a:spcAft>
                <a:spcPts val="0"/>
              </a:spcAft>
              <a:buNone/>
            </a:pPr>
            <a:endParaRPr sz="1800" dirty="0">
              <a:solidFill>
                <a:srgbClr val="003183"/>
              </a:solidFill>
              <a:latin typeface="Calibri"/>
              <a:ea typeface="Calibri"/>
              <a:cs typeface="Calibri"/>
              <a:sym typeface="Calibri"/>
            </a:endParaRPr>
          </a:p>
          <a:p>
            <a:pPr marL="215900" marR="0" lvl="0" indent="-228600" algn="l" rtl="0">
              <a:spcBef>
                <a:spcPts val="0"/>
              </a:spcBef>
              <a:spcAft>
                <a:spcPts val="0"/>
              </a:spcAft>
              <a:buClr>
                <a:srgbClr val="003183"/>
              </a:buClr>
              <a:buSzPts val="1800"/>
              <a:buFont typeface="Arial"/>
              <a:buChar char="•"/>
            </a:pPr>
            <a:r>
              <a:rPr lang="nl" sz="1800" dirty="0">
                <a:solidFill>
                  <a:srgbClr val="003183"/>
                </a:solidFill>
                <a:latin typeface="Calibri"/>
                <a:ea typeface="Calibri"/>
                <a:cs typeface="Calibri"/>
                <a:sym typeface="Calibri"/>
              </a:rPr>
              <a:t>Translation of </a:t>
            </a:r>
            <a:r>
              <a:rPr lang="nl" sz="1800" b="1" dirty="0">
                <a:solidFill>
                  <a:srgbClr val="003183"/>
                </a:solidFill>
                <a:latin typeface="Calibri"/>
                <a:ea typeface="Calibri"/>
                <a:cs typeface="Calibri"/>
                <a:sym typeface="Calibri"/>
              </a:rPr>
              <a:t>responsibilities</a:t>
            </a:r>
            <a:r>
              <a:rPr lang="nl" sz="1800" dirty="0">
                <a:solidFill>
                  <a:srgbClr val="003183"/>
                </a:solidFill>
                <a:latin typeface="Calibri"/>
                <a:ea typeface="Calibri"/>
                <a:cs typeface="Calibri"/>
                <a:sym typeface="Calibri"/>
              </a:rPr>
              <a:t> and </a:t>
            </a:r>
            <a:r>
              <a:rPr lang="nl" sz="1800" b="1" dirty="0">
                <a:solidFill>
                  <a:srgbClr val="003183"/>
                </a:solidFill>
                <a:latin typeface="Calibri"/>
                <a:ea typeface="Calibri"/>
                <a:cs typeface="Calibri"/>
                <a:sym typeface="Calibri"/>
              </a:rPr>
              <a:t>activities</a:t>
            </a:r>
            <a:r>
              <a:rPr lang="nl" sz="1800" dirty="0">
                <a:solidFill>
                  <a:srgbClr val="003183"/>
                </a:solidFill>
                <a:latin typeface="Calibri"/>
                <a:ea typeface="Calibri"/>
                <a:cs typeface="Calibri"/>
                <a:sym typeface="Calibri"/>
              </a:rPr>
              <a:t> into KSAs: </a:t>
            </a:r>
            <a:br>
              <a:rPr lang="nl" sz="1800" dirty="0">
                <a:solidFill>
                  <a:srgbClr val="003183"/>
                </a:solidFill>
                <a:latin typeface="Calibri"/>
                <a:ea typeface="Calibri"/>
                <a:cs typeface="Calibri"/>
                <a:sym typeface="Calibri"/>
              </a:rPr>
            </a:br>
            <a:r>
              <a:rPr lang="nl" sz="1800" dirty="0">
                <a:solidFill>
                  <a:srgbClr val="003183"/>
                </a:solidFill>
                <a:latin typeface="Calibri"/>
                <a:ea typeface="Calibri"/>
                <a:cs typeface="Calibri"/>
                <a:sym typeface="Calibri"/>
              </a:rPr>
              <a:t>- </a:t>
            </a:r>
            <a:r>
              <a:rPr lang="nl" sz="1800" b="1" dirty="0">
                <a:solidFill>
                  <a:srgbClr val="003183"/>
                </a:solidFill>
                <a:latin typeface="Calibri"/>
                <a:ea typeface="Calibri"/>
                <a:cs typeface="Calibri"/>
                <a:sym typeface="Calibri"/>
              </a:rPr>
              <a:t>K</a:t>
            </a:r>
            <a:r>
              <a:rPr lang="nl" sz="1800" dirty="0">
                <a:solidFill>
                  <a:srgbClr val="003183"/>
                </a:solidFill>
                <a:latin typeface="Calibri"/>
                <a:ea typeface="Calibri"/>
                <a:cs typeface="Calibri"/>
                <a:sym typeface="Calibri"/>
              </a:rPr>
              <a:t>nowledge (</a:t>
            </a:r>
            <a:r>
              <a:rPr lang="nl" sz="1800" dirty="0">
                <a:solidFill>
                  <a:srgbClr val="1F497D"/>
                </a:solidFill>
                <a:highlight>
                  <a:schemeClr val="lt1"/>
                </a:highlight>
                <a:latin typeface="Calibri"/>
                <a:ea typeface="Calibri"/>
                <a:cs typeface="Calibri"/>
                <a:sym typeface="Calibri"/>
              </a:rPr>
              <a:t>level of education/experience)</a:t>
            </a:r>
            <a:br>
              <a:rPr lang="nl" sz="1800" dirty="0">
                <a:solidFill>
                  <a:srgbClr val="003183"/>
                </a:solidFill>
                <a:latin typeface="Calibri"/>
                <a:ea typeface="Calibri"/>
                <a:cs typeface="Calibri"/>
                <a:sym typeface="Calibri"/>
              </a:rPr>
            </a:br>
            <a:r>
              <a:rPr lang="nl" sz="1800" dirty="0">
                <a:solidFill>
                  <a:srgbClr val="003183"/>
                </a:solidFill>
                <a:latin typeface="Calibri"/>
                <a:ea typeface="Calibri"/>
                <a:cs typeface="Calibri"/>
                <a:sym typeface="Calibri"/>
              </a:rPr>
              <a:t>- </a:t>
            </a:r>
            <a:r>
              <a:rPr lang="nl" sz="1800" b="1" dirty="0">
                <a:solidFill>
                  <a:srgbClr val="003183"/>
                </a:solidFill>
                <a:latin typeface="Calibri"/>
                <a:ea typeface="Calibri"/>
                <a:cs typeface="Calibri"/>
                <a:sym typeface="Calibri"/>
              </a:rPr>
              <a:t>S</a:t>
            </a:r>
            <a:r>
              <a:rPr lang="nl" sz="1800" dirty="0">
                <a:solidFill>
                  <a:srgbClr val="003183"/>
                </a:solidFill>
                <a:latin typeface="Calibri"/>
                <a:ea typeface="Calibri"/>
                <a:cs typeface="Calibri"/>
                <a:sym typeface="Calibri"/>
              </a:rPr>
              <a:t>kills (experience) </a:t>
            </a:r>
            <a:br>
              <a:rPr lang="nl" sz="1800" dirty="0">
                <a:solidFill>
                  <a:srgbClr val="003183"/>
                </a:solidFill>
                <a:latin typeface="Calibri"/>
                <a:ea typeface="Calibri"/>
                <a:cs typeface="Calibri"/>
                <a:sym typeface="Calibri"/>
              </a:rPr>
            </a:br>
            <a:r>
              <a:rPr lang="nl" sz="1800" dirty="0">
                <a:solidFill>
                  <a:srgbClr val="003183"/>
                </a:solidFill>
                <a:latin typeface="Calibri"/>
                <a:ea typeface="Calibri"/>
                <a:cs typeface="Calibri"/>
                <a:sym typeface="Calibri"/>
              </a:rPr>
              <a:t>- </a:t>
            </a:r>
            <a:r>
              <a:rPr lang="nl" sz="1800" b="1" dirty="0">
                <a:solidFill>
                  <a:srgbClr val="003183"/>
                </a:solidFill>
                <a:latin typeface="Calibri"/>
                <a:ea typeface="Calibri"/>
                <a:cs typeface="Calibri"/>
                <a:sym typeface="Calibri"/>
              </a:rPr>
              <a:t>A</a:t>
            </a:r>
            <a:r>
              <a:rPr lang="nl" sz="1800" dirty="0">
                <a:solidFill>
                  <a:srgbClr val="003183"/>
                </a:solidFill>
                <a:latin typeface="Calibri"/>
                <a:ea typeface="Calibri"/>
                <a:cs typeface="Calibri"/>
                <a:sym typeface="Calibri"/>
              </a:rPr>
              <a:t>bilities (innate behavior)</a:t>
            </a:r>
            <a:endParaRPr sz="1800" i="1" dirty="0">
              <a:solidFill>
                <a:srgbClr val="003183"/>
              </a:solidFill>
              <a:latin typeface="Calibri"/>
              <a:ea typeface="Calibri"/>
              <a:cs typeface="Calibri"/>
              <a:sym typeface="Calibri"/>
            </a:endParaRPr>
          </a:p>
        </p:txBody>
      </p:sp>
      <p:pic>
        <p:nvPicPr>
          <p:cNvPr id="225" name="Google Shape;225;p32"/>
          <p:cNvPicPr preferRelativeResize="0"/>
          <p:nvPr/>
        </p:nvPicPr>
        <p:blipFill rotWithShape="1">
          <a:blip r:embed="rId3">
            <a:alphaModFix/>
          </a:blip>
          <a:srcRect l="6033" t="10243" r="1851" b="43632"/>
          <a:stretch/>
        </p:blipFill>
        <p:spPr>
          <a:xfrm>
            <a:off x="3497750" y="2526890"/>
            <a:ext cx="5646250" cy="2487328"/>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230"/>
        <p:cNvGrpSpPr/>
        <p:nvPr/>
      </p:nvGrpSpPr>
      <p:grpSpPr>
        <a:xfrm>
          <a:off x="0" y="0"/>
          <a:ext cx="0" cy="0"/>
          <a:chOff x="0" y="0"/>
          <a:chExt cx="0" cy="0"/>
        </a:xfrm>
      </p:grpSpPr>
      <p:sp>
        <p:nvSpPr>
          <p:cNvPr id="231" name="Google Shape;231;p33"/>
          <p:cNvSpPr txBox="1">
            <a:spLocks noGrp="1"/>
          </p:cNvSpPr>
          <p:nvPr>
            <p:ph type="sldNum" idx="12"/>
          </p:nvPr>
        </p:nvSpPr>
        <p:spPr>
          <a:xfrm>
            <a:off x="6057900" y="4767263"/>
            <a:ext cx="1600200" cy="273900"/>
          </a:xfrm>
          <a:prstGeom prst="rect">
            <a:avLst/>
          </a:prstGeom>
          <a:noFill/>
          <a:ln>
            <a:noFill/>
          </a:ln>
        </p:spPr>
        <p:txBody>
          <a:bodyPr spcFirstLastPara="1" wrap="square" lIns="68575" tIns="34275" rIns="68575" bIns="34275" anchor="ctr" anchorCtr="0">
            <a:noAutofit/>
          </a:bodyPr>
          <a:lstStyle/>
          <a:p>
            <a:pPr marL="0" marR="0" lvl="0" indent="0" algn="r" rtl="0">
              <a:lnSpc>
                <a:spcPct val="100000"/>
              </a:lnSpc>
              <a:spcBef>
                <a:spcPts val="0"/>
              </a:spcBef>
              <a:spcAft>
                <a:spcPts val="0"/>
              </a:spcAft>
              <a:buClr>
                <a:srgbClr val="000000"/>
              </a:buClr>
              <a:buSzPts val="900"/>
              <a:buFont typeface="Arial"/>
              <a:buNone/>
            </a:pPr>
            <a:fld id="{00000000-1234-1234-1234-123412341234}" type="slidenum">
              <a:rPr lang="nl"/>
              <a:t>8</a:t>
            </a:fld>
            <a:endParaRPr/>
          </a:p>
        </p:txBody>
      </p:sp>
      <p:grpSp>
        <p:nvGrpSpPr>
          <p:cNvPr id="232" name="Google Shape;232;p33"/>
          <p:cNvGrpSpPr/>
          <p:nvPr/>
        </p:nvGrpSpPr>
        <p:grpSpPr>
          <a:xfrm>
            <a:off x="43756" y="4542438"/>
            <a:ext cx="6701472" cy="652698"/>
            <a:chOff x="0" y="0"/>
            <a:chExt cx="7512019" cy="773430"/>
          </a:xfrm>
        </p:grpSpPr>
        <p:pic>
          <p:nvPicPr>
            <p:cNvPr id="233" name="Google Shape;233;p33"/>
            <p:cNvPicPr preferRelativeResize="0"/>
            <p:nvPr/>
          </p:nvPicPr>
          <p:blipFill rotWithShape="1">
            <a:blip r:embed="rId3">
              <a:alphaModFix/>
            </a:blip>
            <a:srcRect/>
            <a:stretch/>
          </p:blipFill>
          <p:spPr>
            <a:xfrm>
              <a:off x="5455577" y="226032"/>
              <a:ext cx="1025525" cy="334645"/>
            </a:xfrm>
            <a:prstGeom prst="rect">
              <a:avLst/>
            </a:prstGeom>
            <a:noFill/>
            <a:ln>
              <a:noFill/>
            </a:ln>
          </p:spPr>
        </p:pic>
        <p:pic>
          <p:nvPicPr>
            <p:cNvPr id="234" name="Google Shape;234;p33"/>
            <p:cNvPicPr preferRelativeResize="0"/>
            <p:nvPr/>
          </p:nvPicPr>
          <p:blipFill rotWithShape="1">
            <a:blip r:embed="rId4">
              <a:alphaModFix/>
            </a:blip>
            <a:srcRect/>
            <a:stretch/>
          </p:blipFill>
          <p:spPr>
            <a:xfrm>
              <a:off x="0" y="236306"/>
              <a:ext cx="1162684" cy="273050"/>
            </a:xfrm>
            <a:prstGeom prst="rect">
              <a:avLst/>
            </a:prstGeom>
            <a:noFill/>
            <a:ln>
              <a:noFill/>
            </a:ln>
          </p:spPr>
        </p:pic>
        <p:pic>
          <p:nvPicPr>
            <p:cNvPr id="235" name="Google Shape;235;p33"/>
            <p:cNvPicPr preferRelativeResize="0"/>
            <p:nvPr/>
          </p:nvPicPr>
          <p:blipFill rotWithShape="1">
            <a:blip r:embed="rId5">
              <a:alphaModFix/>
            </a:blip>
            <a:srcRect/>
            <a:stretch/>
          </p:blipFill>
          <p:spPr>
            <a:xfrm>
              <a:off x="2342508" y="174661"/>
              <a:ext cx="1821179" cy="384810"/>
            </a:xfrm>
            <a:prstGeom prst="rect">
              <a:avLst/>
            </a:prstGeom>
            <a:noFill/>
            <a:ln>
              <a:noFill/>
            </a:ln>
          </p:spPr>
        </p:pic>
        <p:pic>
          <p:nvPicPr>
            <p:cNvPr id="236" name="Google Shape;236;p33"/>
            <p:cNvPicPr preferRelativeResize="0"/>
            <p:nvPr/>
          </p:nvPicPr>
          <p:blipFill rotWithShape="1">
            <a:blip r:embed="rId6">
              <a:alphaModFix/>
            </a:blip>
            <a:srcRect/>
            <a:stretch/>
          </p:blipFill>
          <p:spPr>
            <a:xfrm>
              <a:off x="6626831" y="143839"/>
              <a:ext cx="885188" cy="421004"/>
            </a:xfrm>
            <a:prstGeom prst="rect">
              <a:avLst/>
            </a:prstGeom>
            <a:noFill/>
            <a:ln>
              <a:noFill/>
            </a:ln>
          </p:spPr>
        </p:pic>
        <p:pic>
          <p:nvPicPr>
            <p:cNvPr id="237" name="Google Shape;237;p33"/>
            <p:cNvPicPr preferRelativeResize="0"/>
            <p:nvPr/>
          </p:nvPicPr>
          <p:blipFill rotWithShape="1">
            <a:blip r:embed="rId7">
              <a:alphaModFix/>
            </a:blip>
            <a:srcRect/>
            <a:stretch/>
          </p:blipFill>
          <p:spPr>
            <a:xfrm>
              <a:off x="4181582" y="0"/>
              <a:ext cx="1162685" cy="773430"/>
            </a:xfrm>
            <a:prstGeom prst="rect">
              <a:avLst/>
            </a:prstGeom>
            <a:noFill/>
            <a:ln>
              <a:noFill/>
            </a:ln>
          </p:spPr>
        </p:pic>
        <p:pic>
          <p:nvPicPr>
            <p:cNvPr id="238" name="Google Shape;238;p33"/>
            <p:cNvPicPr preferRelativeResize="0"/>
            <p:nvPr/>
          </p:nvPicPr>
          <p:blipFill rotWithShape="1">
            <a:blip r:embed="rId8">
              <a:alphaModFix/>
            </a:blip>
            <a:srcRect/>
            <a:stretch/>
          </p:blipFill>
          <p:spPr>
            <a:xfrm>
              <a:off x="1160979" y="154113"/>
              <a:ext cx="1094105" cy="528955"/>
            </a:xfrm>
            <a:prstGeom prst="rect">
              <a:avLst/>
            </a:prstGeom>
            <a:noFill/>
            <a:ln>
              <a:noFill/>
            </a:ln>
          </p:spPr>
        </p:pic>
      </p:grpSp>
      <p:pic>
        <p:nvPicPr>
          <p:cNvPr id="239" name="Google Shape;239;p33"/>
          <p:cNvPicPr preferRelativeResize="0"/>
          <p:nvPr/>
        </p:nvPicPr>
        <p:blipFill rotWithShape="1">
          <a:blip r:embed="rId9">
            <a:alphaModFix/>
          </a:blip>
          <a:srcRect/>
          <a:stretch/>
        </p:blipFill>
        <p:spPr>
          <a:xfrm>
            <a:off x="6874896" y="4634280"/>
            <a:ext cx="913202" cy="401989"/>
          </a:xfrm>
          <a:prstGeom prst="rect">
            <a:avLst/>
          </a:prstGeom>
          <a:noFill/>
          <a:ln>
            <a:noFill/>
          </a:ln>
        </p:spPr>
      </p:pic>
      <p:pic>
        <p:nvPicPr>
          <p:cNvPr id="240" name="Google Shape;240;p33" descr="C:\Users\scholtenss\Dropbox\Salome\WERK\Presentaties\Pictures\zonmw-logo.png"/>
          <p:cNvPicPr preferRelativeResize="0"/>
          <p:nvPr/>
        </p:nvPicPr>
        <p:blipFill rotWithShape="1">
          <a:blip r:embed="rId10">
            <a:alphaModFix/>
          </a:blip>
          <a:srcRect/>
          <a:stretch/>
        </p:blipFill>
        <p:spPr>
          <a:xfrm>
            <a:off x="7886566" y="4766588"/>
            <a:ext cx="1177060" cy="312737"/>
          </a:xfrm>
          <a:prstGeom prst="rect">
            <a:avLst/>
          </a:prstGeom>
          <a:noFill/>
          <a:ln>
            <a:noFill/>
          </a:ln>
        </p:spPr>
      </p:pic>
      <p:sp>
        <p:nvSpPr>
          <p:cNvPr id="241" name="Google Shape;241;p33"/>
          <p:cNvSpPr txBox="1"/>
          <p:nvPr/>
        </p:nvSpPr>
        <p:spPr>
          <a:xfrm>
            <a:off x="619125" y="319283"/>
            <a:ext cx="7962900" cy="728400"/>
          </a:xfrm>
          <a:prstGeom prst="rect">
            <a:avLst/>
          </a:prstGeom>
          <a:noFill/>
          <a:ln>
            <a:noFill/>
          </a:ln>
        </p:spPr>
        <p:txBody>
          <a:bodyPr spcFirstLastPara="1" wrap="square" lIns="68575" tIns="34275" rIns="68575" bIns="34275" anchor="ctr" anchorCtr="0">
            <a:noAutofit/>
          </a:bodyPr>
          <a:lstStyle/>
          <a:p>
            <a:pPr marL="0" marR="0" lvl="0" indent="0" algn="l" rtl="0">
              <a:lnSpc>
                <a:spcPct val="100000"/>
              </a:lnSpc>
              <a:spcBef>
                <a:spcPts val="0"/>
              </a:spcBef>
              <a:spcAft>
                <a:spcPts val="0"/>
              </a:spcAft>
              <a:buNone/>
            </a:pPr>
            <a:r>
              <a:rPr lang="nl" sz="2400" b="1" dirty="0">
                <a:solidFill>
                  <a:srgbClr val="003183"/>
                </a:solidFill>
                <a:latin typeface="Calibri"/>
                <a:ea typeface="Calibri"/>
                <a:cs typeface="Calibri"/>
                <a:sym typeface="Calibri"/>
              </a:rPr>
              <a:t>3.2. Data stewardship workshops</a:t>
            </a:r>
            <a:endParaRPr sz="2400" b="1" i="1" u="none" strike="noStrike" cap="none" dirty="0">
              <a:solidFill>
                <a:srgbClr val="003183"/>
              </a:solidFill>
              <a:latin typeface="Calibri"/>
              <a:ea typeface="Calibri"/>
              <a:cs typeface="Calibri"/>
              <a:sym typeface="Calibri"/>
            </a:endParaRPr>
          </a:p>
        </p:txBody>
      </p:sp>
      <p:sp>
        <p:nvSpPr>
          <p:cNvPr id="242" name="Google Shape;242;p33"/>
          <p:cNvSpPr txBox="1"/>
          <p:nvPr/>
        </p:nvSpPr>
        <p:spPr>
          <a:xfrm>
            <a:off x="619125" y="976814"/>
            <a:ext cx="7962900" cy="3624000"/>
          </a:xfrm>
          <a:prstGeom prst="rect">
            <a:avLst/>
          </a:prstGeom>
          <a:noFill/>
          <a:ln>
            <a:noFill/>
          </a:ln>
        </p:spPr>
        <p:txBody>
          <a:bodyPr spcFirstLastPara="1" wrap="square" lIns="68575" tIns="34275" rIns="68575" bIns="34275" anchor="t" anchorCtr="0">
            <a:noAutofit/>
          </a:bodyPr>
          <a:lstStyle/>
          <a:p>
            <a:pPr marL="273050" lvl="0" indent="-263525" algn="l" rtl="0">
              <a:spcBef>
                <a:spcPts val="1200"/>
              </a:spcBef>
              <a:spcAft>
                <a:spcPts val="0"/>
              </a:spcAft>
              <a:buClr>
                <a:srgbClr val="003183"/>
              </a:buClr>
              <a:buSzPts val="1800"/>
              <a:buFont typeface="Calibri"/>
              <a:buChar char="•"/>
            </a:pPr>
            <a:r>
              <a:rPr lang="nl" sz="1800" dirty="0">
                <a:solidFill>
                  <a:srgbClr val="003183"/>
                </a:solidFill>
                <a:latin typeface="Calibri"/>
                <a:ea typeface="Calibri"/>
                <a:cs typeface="Calibri"/>
                <a:sym typeface="Calibri"/>
              </a:rPr>
              <a:t>42 highly motivated,  active participants</a:t>
            </a:r>
            <a:endParaRPr sz="1800" dirty="0">
              <a:solidFill>
                <a:srgbClr val="003183"/>
              </a:solidFill>
              <a:latin typeface="Calibri"/>
              <a:ea typeface="Calibri"/>
              <a:cs typeface="Calibri"/>
              <a:sym typeface="Calibri"/>
            </a:endParaRPr>
          </a:p>
          <a:p>
            <a:pPr marL="273050" lvl="0" indent="-263525" algn="l" rtl="0">
              <a:spcBef>
                <a:spcPts val="0"/>
              </a:spcBef>
              <a:spcAft>
                <a:spcPts val="0"/>
              </a:spcAft>
              <a:buClr>
                <a:srgbClr val="003183"/>
              </a:buClr>
              <a:buSzPts val="1800"/>
              <a:buFont typeface="Calibri"/>
              <a:buChar char="•"/>
            </a:pPr>
            <a:r>
              <a:rPr lang="nl" sz="1800" dirty="0">
                <a:solidFill>
                  <a:srgbClr val="003183"/>
                </a:solidFill>
                <a:latin typeface="Calibri"/>
                <a:ea typeface="Calibri"/>
                <a:cs typeface="Calibri"/>
                <a:sym typeface="Calibri"/>
              </a:rPr>
              <a:t>Representation from various research organisations and universities (for applied sciences) in the Netherlands</a:t>
            </a:r>
            <a:br>
              <a:rPr lang="nl" sz="1800" dirty="0">
                <a:solidFill>
                  <a:srgbClr val="003183"/>
                </a:solidFill>
                <a:latin typeface="Calibri"/>
                <a:ea typeface="Calibri"/>
                <a:cs typeface="Calibri"/>
                <a:sym typeface="Calibri"/>
              </a:rPr>
            </a:br>
            <a:endParaRPr sz="1000" dirty="0">
              <a:solidFill>
                <a:srgbClr val="003183"/>
              </a:solidFill>
              <a:latin typeface="Calibri"/>
              <a:ea typeface="Calibri"/>
              <a:cs typeface="Calibri"/>
              <a:sym typeface="Calibri"/>
            </a:endParaRPr>
          </a:p>
          <a:p>
            <a:pPr marL="273050" lvl="0" indent="-263525" algn="l" rtl="0">
              <a:spcBef>
                <a:spcPts val="0"/>
              </a:spcBef>
              <a:spcAft>
                <a:spcPts val="0"/>
              </a:spcAft>
              <a:buClr>
                <a:srgbClr val="003183"/>
              </a:buClr>
              <a:buSzPts val="1800"/>
              <a:buFont typeface="Calibri"/>
              <a:buChar char="•"/>
            </a:pPr>
            <a:r>
              <a:rPr lang="nl" sz="1800" dirty="0">
                <a:solidFill>
                  <a:srgbClr val="003183"/>
                </a:solidFill>
                <a:latin typeface="Calibri"/>
                <a:ea typeface="Calibri"/>
                <a:cs typeface="Calibri"/>
                <a:sym typeface="Calibri"/>
              </a:rPr>
              <a:t>Various “types” of data stewards: A (policy), B (project), C (infra) but many “in between”; data stewardship is often more a role than a function</a:t>
            </a:r>
            <a:endParaRPr sz="1800" dirty="0">
              <a:solidFill>
                <a:srgbClr val="003183"/>
              </a:solidFill>
              <a:latin typeface="Calibri"/>
              <a:ea typeface="Calibri"/>
              <a:cs typeface="Calibri"/>
              <a:sym typeface="Calibri"/>
            </a:endParaRPr>
          </a:p>
          <a:p>
            <a:pPr marL="273050" lvl="0" indent="-263525" algn="l" rtl="0">
              <a:spcBef>
                <a:spcPts val="0"/>
              </a:spcBef>
              <a:spcAft>
                <a:spcPts val="0"/>
              </a:spcAft>
              <a:buClr>
                <a:srgbClr val="003183"/>
              </a:buClr>
              <a:buSzPts val="1800"/>
              <a:buFont typeface="Calibri"/>
              <a:buChar char="•"/>
            </a:pPr>
            <a:r>
              <a:rPr lang="nl" sz="1800" dirty="0">
                <a:solidFill>
                  <a:srgbClr val="003183"/>
                </a:solidFill>
                <a:latin typeface="Calibri"/>
                <a:ea typeface="Calibri"/>
                <a:cs typeface="Calibri"/>
                <a:sym typeface="Calibri"/>
              </a:rPr>
              <a:t>Data stewardship is so new that current data stewards are ‘five-legged-sheeps’</a:t>
            </a:r>
            <a:br>
              <a:rPr lang="nl" sz="1800" dirty="0">
                <a:solidFill>
                  <a:srgbClr val="003183"/>
                </a:solidFill>
                <a:latin typeface="Calibri"/>
                <a:ea typeface="Calibri"/>
                <a:cs typeface="Calibri"/>
                <a:sym typeface="Calibri"/>
              </a:rPr>
            </a:br>
            <a:endParaRPr sz="1000" dirty="0">
              <a:solidFill>
                <a:srgbClr val="003183"/>
              </a:solidFill>
              <a:latin typeface="Calibri"/>
              <a:ea typeface="Calibri"/>
              <a:cs typeface="Calibri"/>
              <a:sym typeface="Calibri"/>
            </a:endParaRPr>
          </a:p>
          <a:p>
            <a:pPr marL="273050" lvl="0" indent="-263525" algn="l" rtl="0">
              <a:spcBef>
                <a:spcPts val="0"/>
              </a:spcBef>
              <a:spcAft>
                <a:spcPts val="0"/>
              </a:spcAft>
              <a:buClr>
                <a:srgbClr val="003183"/>
              </a:buClr>
              <a:buSzPts val="1800"/>
              <a:buFont typeface="Calibri"/>
              <a:buChar char="•"/>
            </a:pPr>
            <a:r>
              <a:rPr lang="nl" sz="1800" dirty="0">
                <a:solidFill>
                  <a:srgbClr val="003183"/>
                </a:solidFill>
                <a:latin typeface="Calibri"/>
                <a:ea typeface="Calibri"/>
                <a:cs typeface="Calibri"/>
                <a:sym typeface="Calibri"/>
              </a:rPr>
              <a:t>The matrix with areas, responsibilities, tasks and KSAs/LO is recognisable and adequate to the participants</a:t>
            </a:r>
            <a:endParaRPr sz="1800" dirty="0">
              <a:solidFill>
                <a:srgbClr val="003183"/>
              </a:solidFill>
              <a:latin typeface="Calibri"/>
              <a:ea typeface="Calibri"/>
              <a:cs typeface="Calibri"/>
              <a:sym typeface="Calibri"/>
            </a:endParaRPr>
          </a:p>
          <a:p>
            <a:pPr marL="273050" lvl="0" indent="-263525" algn="l" rtl="0">
              <a:spcBef>
                <a:spcPts val="0"/>
              </a:spcBef>
              <a:spcAft>
                <a:spcPts val="0"/>
              </a:spcAft>
              <a:buClr>
                <a:srgbClr val="003183"/>
              </a:buClr>
              <a:buSzPts val="1800"/>
              <a:buFont typeface="Calibri"/>
              <a:buChar char="•"/>
            </a:pPr>
            <a:r>
              <a:rPr lang="nl" sz="1800" dirty="0">
                <a:solidFill>
                  <a:srgbClr val="003183"/>
                </a:solidFill>
                <a:latin typeface="Calibri"/>
                <a:ea typeface="Calibri"/>
                <a:cs typeface="Calibri"/>
                <a:sym typeface="Calibri"/>
              </a:rPr>
              <a:t>The Venn diagram (organisation oriented) could additionally be converted into a spider diagram (focussed on personal competencies)</a:t>
            </a:r>
            <a:endParaRPr sz="1800" dirty="0">
              <a:solidFill>
                <a:srgbClr val="003183"/>
              </a:solidFill>
              <a:latin typeface="Calibri"/>
              <a:ea typeface="Calibri"/>
              <a:cs typeface="Calibri"/>
              <a:sym typeface="Calibri"/>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247"/>
        <p:cNvGrpSpPr/>
        <p:nvPr/>
      </p:nvGrpSpPr>
      <p:grpSpPr>
        <a:xfrm>
          <a:off x="0" y="0"/>
          <a:ext cx="0" cy="0"/>
          <a:chOff x="0" y="0"/>
          <a:chExt cx="0" cy="0"/>
        </a:xfrm>
      </p:grpSpPr>
      <p:pic>
        <p:nvPicPr>
          <p:cNvPr id="248" name="Google Shape;248;p34"/>
          <p:cNvPicPr preferRelativeResize="0"/>
          <p:nvPr/>
        </p:nvPicPr>
        <p:blipFill rotWithShape="1">
          <a:blip r:embed="rId3">
            <a:alphaModFix/>
          </a:blip>
          <a:srcRect t="3145" r="2666" b="5136"/>
          <a:stretch/>
        </p:blipFill>
        <p:spPr>
          <a:xfrm>
            <a:off x="5085800" y="1115925"/>
            <a:ext cx="3986949" cy="3602926"/>
          </a:xfrm>
          <a:prstGeom prst="rect">
            <a:avLst/>
          </a:prstGeom>
          <a:noFill/>
          <a:ln>
            <a:noFill/>
          </a:ln>
        </p:spPr>
      </p:pic>
      <p:sp>
        <p:nvSpPr>
          <p:cNvPr id="249" name="Google Shape;249;p34"/>
          <p:cNvSpPr txBox="1"/>
          <p:nvPr/>
        </p:nvSpPr>
        <p:spPr>
          <a:xfrm>
            <a:off x="619125" y="319283"/>
            <a:ext cx="7962900" cy="728400"/>
          </a:xfrm>
          <a:prstGeom prst="rect">
            <a:avLst/>
          </a:prstGeom>
          <a:noFill/>
          <a:ln>
            <a:noFill/>
          </a:ln>
        </p:spPr>
        <p:txBody>
          <a:bodyPr spcFirstLastPara="1" wrap="square" lIns="68575" tIns="34275" rIns="68575" bIns="34275" anchor="ctr" anchorCtr="0">
            <a:noAutofit/>
          </a:bodyPr>
          <a:lstStyle/>
          <a:p>
            <a:pPr marL="0" marR="0" lvl="0" indent="0" algn="l" rtl="0">
              <a:lnSpc>
                <a:spcPct val="100000"/>
              </a:lnSpc>
              <a:spcBef>
                <a:spcPts val="0"/>
              </a:spcBef>
              <a:spcAft>
                <a:spcPts val="0"/>
              </a:spcAft>
              <a:buClr>
                <a:srgbClr val="003183"/>
              </a:buClr>
              <a:buSzPts val="2100"/>
              <a:buFont typeface="Verdana"/>
              <a:buNone/>
            </a:pPr>
            <a:r>
              <a:rPr lang="nl" sz="2400" b="1" dirty="0">
                <a:solidFill>
                  <a:srgbClr val="003183"/>
                </a:solidFill>
                <a:latin typeface="Calibri"/>
                <a:ea typeface="Calibri"/>
                <a:cs typeface="Calibri"/>
                <a:sym typeface="Calibri"/>
              </a:rPr>
              <a:t>4.1. Training: learning objectives (LOs)</a:t>
            </a:r>
            <a:endParaRPr sz="2400" b="1" i="1" u="none" strike="noStrike" cap="none" dirty="0">
              <a:solidFill>
                <a:srgbClr val="003183"/>
              </a:solidFill>
              <a:latin typeface="Calibri"/>
              <a:ea typeface="Calibri"/>
              <a:cs typeface="Calibri"/>
              <a:sym typeface="Calibri"/>
            </a:endParaRPr>
          </a:p>
        </p:txBody>
      </p:sp>
      <p:sp>
        <p:nvSpPr>
          <p:cNvPr id="250" name="Google Shape;250;p34"/>
          <p:cNvSpPr txBox="1"/>
          <p:nvPr/>
        </p:nvSpPr>
        <p:spPr>
          <a:xfrm>
            <a:off x="619125" y="1117161"/>
            <a:ext cx="7962900" cy="3425400"/>
          </a:xfrm>
          <a:prstGeom prst="rect">
            <a:avLst/>
          </a:prstGeom>
          <a:noFill/>
          <a:ln>
            <a:noFill/>
          </a:ln>
        </p:spPr>
        <p:txBody>
          <a:bodyPr spcFirstLastPara="1" wrap="square" lIns="68575" tIns="34275" rIns="68575" bIns="34275" anchor="t" anchorCtr="0">
            <a:noAutofit/>
          </a:bodyPr>
          <a:lstStyle/>
          <a:p>
            <a:pPr marL="215900" marR="0" lvl="0" indent="-228600" algn="l" rtl="0">
              <a:spcBef>
                <a:spcPts val="0"/>
              </a:spcBef>
              <a:spcAft>
                <a:spcPts val="0"/>
              </a:spcAft>
              <a:buClr>
                <a:srgbClr val="003183"/>
              </a:buClr>
              <a:buSzPts val="1800"/>
              <a:buFont typeface="Arial"/>
              <a:buChar char="•"/>
            </a:pPr>
            <a:r>
              <a:rPr lang="nl" sz="1800" dirty="0">
                <a:solidFill>
                  <a:srgbClr val="003183"/>
                </a:solidFill>
                <a:latin typeface="Calibri"/>
                <a:ea typeface="Calibri"/>
                <a:cs typeface="Calibri"/>
                <a:sym typeface="Calibri"/>
              </a:rPr>
              <a:t>Translation of KSAs into Learning Objectives (LOs) (Bloom) </a:t>
            </a:r>
            <a:endParaRPr sz="1800" dirty="0">
              <a:solidFill>
                <a:srgbClr val="003183"/>
              </a:solidFill>
              <a:latin typeface="Calibri"/>
              <a:ea typeface="Calibri"/>
              <a:cs typeface="Calibri"/>
              <a:sym typeface="Calibri"/>
            </a:endParaRPr>
          </a:p>
          <a:p>
            <a:pPr marL="342900" marR="0" lvl="0" indent="0" algn="l" rtl="0">
              <a:spcBef>
                <a:spcPts val="0"/>
              </a:spcBef>
              <a:spcAft>
                <a:spcPts val="0"/>
              </a:spcAft>
              <a:buNone/>
            </a:pPr>
            <a:endParaRPr sz="1800" dirty="0">
              <a:solidFill>
                <a:srgbClr val="003183"/>
              </a:solidFill>
              <a:latin typeface="Calibri"/>
              <a:ea typeface="Calibri"/>
              <a:cs typeface="Calibri"/>
              <a:sym typeface="Calibri"/>
            </a:endParaRPr>
          </a:p>
          <a:p>
            <a:pPr marL="215900" marR="0" lvl="0" indent="-228600" algn="l" rtl="0">
              <a:spcBef>
                <a:spcPts val="0"/>
              </a:spcBef>
              <a:spcAft>
                <a:spcPts val="0"/>
              </a:spcAft>
              <a:buClr>
                <a:srgbClr val="003183"/>
              </a:buClr>
              <a:buSzPts val="1800"/>
              <a:buFont typeface="Arial"/>
              <a:buChar char="•"/>
            </a:pPr>
            <a:r>
              <a:rPr lang="nl" sz="1800" dirty="0">
                <a:solidFill>
                  <a:srgbClr val="003183"/>
                </a:solidFill>
                <a:latin typeface="Calibri"/>
                <a:ea typeface="Calibri"/>
                <a:cs typeface="Calibri"/>
                <a:sym typeface="Calibri"/>
              </a:rPr>
              <a:t>Guided by ElevateHealth</a:t>
            </a:r>
            <a:endParaRPr sz="1800" dirty="0">
              <a:solidFill>
                <a:srgbClr val="003183"/>
              </a:solidFill>
              <a:latin typeface="Calibri"/>
              <a:ea typeface="Calibri"/>
              <a:cs typeface="Calibri"/>
              <a:sym typeface="Calibri"/>
            </a:endParaRPr>
          </a:p>
          <a:p>
            <a:pPr marL="0" marR="0" lvl="0" indent="0" algn="l" rtl="0">
              <a:spcBef>
                <a:spcPts val="0"/>
              </a:spcBef>
              <a:spcAft>
                <a:spcPts val="0"/>
              </a:spcAft>
              <a:buNone/>
            </a:pPr>
            <a:endParaRPr sz="1800" dirty="0">
              <a:solidFill>
                <a:srgbClr val="003183"/>
              </a:solidFill>
              <a:latin typeface="Calibri"/>
              <a:ea typeface="Calibri"/>
              <a:cs typeface="Calibri"/>
              <a:sym typeface="Calibri"/>
            </a:endParaRPr>
          </a:p>
        </p:txBody>
      </p:sp>
      <p:pic>
        <p:nvPicPr>
          <p:cNvPr id="251" name="Google Shape;251;p34"/>
          <p:cNvPicPr preferRelativeResize="0"/>
          <p:nvPr/>
        </p:nvPicPr>
        <p:blipFill>
          <a:blip r:embed="rId4">
            <a:alphaModFix/>
          </a:blip>
          <a:stretch>
            <a:fillRect/>
          </a:stretch>
        </p:blipFill>
        <p:spPr>
          <a:xfrm>
            <a:off x="3287550" y="1645113"/>
            <a:ext cx="1295450" cy="402000"/>
          </a:xfrm>
          <a:prstGeom prst="rect">
            <a:avLst/>
          </a:prstGeom>
          <a:noFill/>
          <a:ln>
            <a:noFill/>
          </a:ln>
        </p:spPr>
      </p:pic>
      <p:pic>
        <p:nvPicPr>
          <p:cNvPr id="252" name="Google Shape;252;p34"/>
          <p:cNvPicPr preferRelativeResize="0"/>
          <p:nvPr/>
        </p:nvPicPr>
        <p:blipFill rotWithShape="1">
          <a:blip r:embed="rId5">
            <a:alphaModFix/>
          </a:blip>
          <a:srcRect l="5373" t="11022" r="1973" b="3067"/>
          <a:stretch/>
        </p:blipFill>
        <p:spPr>
          <a:xfrm>
            <a:off x="95325" y="2114605"/>
            <a:ext cx="4383900" cy="2933120"/>
          </a:xfrm>
          <a:prstGeom prst="rect">
            <a:avLst/>
          </a:prstGeom>
          <a:noFill/>
          <a:ln>
            <a:noFill/>
          </a:ln>
        </p:spPr>
      </p:pic>
      <p:sp>
        <p:nvSpPr>
          <p:cNvPr id="253" name="Google Shape;253;p34"/>
          <p:cNvSpPr txBox="1">
            <a:spLocks noGrp="1"/>
          </p:cNvSpPr>
          <p:nvPr>
            <p:ph type="body" idx="2"/>
          </p:nvPr>
        </p:nvSpPr>
        <p:spPr>
          <a:xfrm>
            <a:off x="4760100" y="4671075"/>
            <a:ext cx="4383900" cy="270300"/>
          </a:xfrm>
          <a:prstGeom prst="rect">
            <a:avLst/>
          </a:prstGeom>
        </p:spPr>
        <p:txBody>
          <a:bodyPr spcFirstLastPara="1" wrap="square" lIns="68575" tIns="34275" rIns="68575" bIns="34275" anchor="t" anchorCtr="0">
            <a:noAutofit/>
          </a:bodyPr>
          <a:lstStyle/>
          <a:p>
            <a:pPr marL="0" lvl="0" indent="0" algn="l" rtl="0">
              <a:spcBef>
                <a:spcPts val="300"/>
              </a:spcBef>
              <a:spcAft>
                <a:spcPts val="0"/>
              </a:spcAft>
              <a:buNone/>
            </a:pPr>
            <a:r>
              <a:rPr lang="nl" sz="800" i="1"/>
              <a:t>https://open-science-training-handbook.gitbook.io/book/on-learning-and-training#blooms-taxonomy</a:t>
            </a:r>
            <a:endParaRPr sz="800" i="1"/>
          </a:p>
        </p:txBody>
      </p:sp>
    </p:spTree>
  </p:cSld>
  <p:clrMapOvr>
    <a:masterClrMapping/>
  </p:clrMapOvr>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Kantoorthema">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TotalTime>
  <Words>450</Words>
  <Application>Microsoft Macintosh PowerPoint</Application>
  <PresentationFormat>Diavoorstelling (16:9)</PresentationFormat>
  <Paragraphs>106</Paragraphs>
  <Slides>12</Slides>
  <Notes>12</Notes>
  <HiddenSlides>0</HiddenSlides>
  <MMClips>0</MMClips>
  <ScaleCrop>false</ScaleCrop>
  <HeadingPairs>
    <vt:vector size="6" baseType="variant">
      <vt:variant>
        <vt:lpstr>Gebruikte lettertypen</vt:lpstr>
      </vt:variant>
      <vt:variant>
        <vt:i4>5</vt:i4>
      </vt:variant>
      <vt:variant>
        <vt:lpstr>Thema</vt:lpstr>
      </vt:variant>
      <vt:variant>
        <vt:i4>2</vt:i4>
      </vt:variant>
      <vt:variant>
        <vt:lpstr>Diatitels</vt:lpstr>
      </vt:variant>
      <vt:variant>
        <vt:i4>12</vt:i4>
      </vt:variant>
    </vt:vector>
  </HeadingPairs>
  <TitlesOfParts>
    <vt:vector size="19" baseType="lpstr">
      <vt:lpstr>Calibri</vt:lpstr>
      <vt:lpstr>Merriweather Sans</vt:lpstr>
      <vt:lpstr>Corbel</vt:lpstr>
      <vt:lpstr>Arial</vt:lpstr>
      <vt:lpstr>Verdana</vt:lpstr>
      <vt:lpstr>Simple Light</vt:lpstr>
      <vt:lpstr>Kantoorthema</vt:lpstr>
      <vt:lpstr>Towards a community-endorsed data steward profession for supporting research  Mijke Jetten, PhD (Radboud University Library)    with cooperation of   , Inge Slouwerhof, MSc (Radboud University); Salome Scholtens, PhD, Marije van der Geest, MSc (University Medical Centre Groningen); Jasmin Böhmer, MSc (University Medical Centre Utrecht); Christine Staiger, PhD, Celia van Gelder, PhD (Dutch Techcentre for Life Sciences)   The Netherlands</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vector>
  </TitlesOfParts>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Towards a community-endorsed data steward profession for supporting research  Mijke Jetten, PhD, Inge Slouwerhof, MSc (Radboud University Library)    with cooperation of   Salome Scholtens, PhD, Marije van der Geest, MSc (University Medical Centre Groningen); Jasmin Böhmer, MSc (University Medical Centre Utrecht); Christine Staiger, PhD, Celia van Gelder, PhD (Dutch Techcentre for Life Sciences)   The Netherlands</dc:title>
  <cp:lastModifiedBy>Microsoft Office User</cp:lastModifiedBy>
  <cp:revision>3</cp:revision>
  <dcterms:modified xsi:type="dcterms:W3CDTF">2019-06-25T11:46:46Z</dcterms:modified>
</cp:coreProperties>
</file>